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8" r:id="rId2"/>
  </p:sldMasterIdLst>
  <p:notesMasterIdLst>
    <p:notesMasterId r:id="rId17"/>
  </p:notesMasterIdLst>
  <p:handoutMasterIdLst>
    <p:handoutMasterId r:id="rId18"/>
  </p:handoutMasterIdLst>
  <p:sldIdLst>
    <p:sldId id="485" r:id="rId3"/>
    <p:sldId id="493" r:id="rId4"/>
    <p:sldId id="494" r:id="rId5"/>
    <p:sldId id="496" r:id="rId6"/>
    <p:sldId id="497" r:id="rId7"/>
    <p:sldId id="503" r:id="rId8"/>
    <p:sldId id="495" r:id="rId9"/>
    <p:sldId id="498" r:id="rId10"/>
    <p:sldId id="500" r:id="rId11"/>
    <p:sldId id="502" r:id="rId12"/>
    <p:sldId id="499" r:id="rId13"/>
    <p:sldId id="501" r:id="rId14"/>
    <p:sldId id="489" r:id="rId15"/>
    <p:sldId id="490" r:id="rId16"/>
  </p:sldIdLst>
  <p:sldSz cx="9144000" cy="6858000" type="screen4x3"/>
  <p:notesSz cx="6797675" cy="9872663"/>
  <p:embeddedFontLst>
    <p:embeddedFont>
      <p:font typeface="Calibri" panose="020F0502020204030204" pitchFamily="34" charset="0"/>
      <p:regular r:id="rId19"/>
      <p:bold r:id="rId20"/>
      <p:italic r:id="rId21"/>
      <p:boldItalic r:id="rId22"/>
    </p:embeddedFont>
    <p:embeddedFont>
      <p:font typeface="Tahoma" panose="020B0604030504040204" pitchFamily="34" charset="0"/>
      <p:regular r:id="rId23"/>
      <p:bold r:id="rId2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orient="horz" pos="3158">
          <p15:clr>
            <a:srgbClr val="A4A3A4"/>
          </p15:clr>
        </p15:guide>
        <p15:guide id="3" orient="horz" pos="2886" userDrawn="1">
          <p15:clr>
            <a:srgbClr val="A4A3A4"/>
          </p15:clr>
        </p15:guide>
        <p15:guide id="4" orient="horz" pos="2112" userDrawn="1">
          <p15:clr>
            <a:srgbClr val="A4A3A4"/>
          </p15:clr>
        </p15:guide>
        <p15:guide id="5" pos="476">
          <p15:clr>
            <a:srgbClr val="A4A3A4"/>
          </p15:clr>
        </p15:guide>
        <p15:guide id="6" pos="22" userDrawn="1">
          <p15:clr>
            <a:srgbClr val="A4A3A4"/>
          </p15:clr>
        </p15:guide>
        <p15:guide id="7" pos="2517">
          <p15:clr>
            <a:srgbClr val="A4A3A4"/>
          </p15:clr>
        </p15:guide>
        <p15:guide id="8" pos="3787">
          <p15:clr>
            <a:srgbClr val="A4A3A4"/>
          </p15:clr>
        </p15:guide>
        <p15:guide id="9" pos="3107" userDrawn="1">
          <p15:clr>
            <a:srgbClr val="A4A3A4"/>
          </p15:clr>
        </p15:guide>
        <p15:guide id="10" pos="4876">
          <p15:clr>
            <a:srgbClr val="A4A3A4"/>
          </p15:clr>
        </p15:guide>
        <p15:guide id="11" pos="5399"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loé Abgrall" initials="CA" lastIdx="1" clrIdx="0">
    <p:extLst>
      <p:ext uri="{19B8F6BF-5375-455C-9EA6-DF929625EA0E}">
        <p15:presenceInfo xmlns:p15="http://schemas.microsoft.com/office/powerpoint/2012/main" userId="S::cabgrall@jeantet.org::4ac09eb1-c269-4a03-8a27-e1f11b251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C8C"/>
    <a:srgbClr val="EB5F5F"/>
    <a:srgbClr val="646464"/>
    <a:srgbClr val="55B9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FB323-C60F-1A7F-C032-E1A1ECE9A9DA}" v="1150" dt="2020-11-13T09:27:17.659"/>
    <p1510:client id="{63594E6E-7A85-339E-1988-E1581CA39FDB}" v="113" dt="2020-11-13T13:32:57.00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0" autoAdjust="0"/>
    <p:restoredTop sz="94249" autoAdjust="0"/>
  </p:normalViewPr>
  <p:slideViewPr>
    <p:cSldViewPr>
      <p:cViewPr varScale="1">
        <p:scale>
          <a:sx n="67" d="100"/>
          <a:sy n="67" d="100"/>
        </p:scale>
        <p:origin x="1228" y="44"/>
      </p:cViewPr>
      <p:guideLst>
        <p:guide orient="horz" pos="799"/>
        <p:guide orient="horz" pos="3158"/>
        <p:guide orient="horz" pos="2886"/>
        <p:guide orient="horz" pos="2112"/>
        <p:guide pos="476"/>
        <p:guide pos="22"/>
        <p:guide pos="2517"/>
        <p:guide pos="3787"/>
        <p:guide pos="3107"/>
        <p:guide pos="4876"/>
        <p:guide pos="5399"/>
      </p:guideLst>
    </p:cSldViewPr>
  </p:slideViewPr>
  <p:notesTextViewPr>
    <p:cViewPr>
      <p:scale>
        <a:sx n="1" d="1"/>
        <a:sy n="1" d="1"/>
      </p:scale>
      <p:origin x="0" y="0"/>
    </p:cViewPr>
  </p:notesTextViewPr>
  <p:notesViewPr>
    <p:cSldViewPr>
      <p:cViewPr varScale="1">
        <p:scale>
          <a:sx n="45" d="100"/>
          <a:sy n="45" d="100"/>
        </p:scale>
        <p:origin x="2768" y="4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4C00641-D998-44C8-B88C-F01B10F5E791}"/>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B408643-9DAB-4150-AE98-06FDF8DF2A1E}"/>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1C0FD034-5264-4002-B07C-CABE4A0C3AE7}" type="datetimeFigureOut">
              <a:rPr lang="fr-FR" smtClean="0"/>
              <a:t>19/11/2020</a:t>
            </a:fld>
            <a:endParaRPr lang="fr-FR"/>
          </a:p>
        </p:txBody>
      </p:sp>
      <p:sp>
        <p:nvSpPr>
          <p:cNvPr id="4" name="Espace réservé du pied de page 3">
            <a:extLst>
              <a:ext uri="{FF2B5EF4-FFF2-40B4-BE49-F238E27FC236}">
                <a16:creationId xmlns:a16="http://schemas.microsoft.com/office/drawing/2014/main" id="{81C9C8B0-17D6-487F-86D6-0F858A3068AD}"/>
              </a:ext>
            </a:extLst>
          </p:cNvPr>
          <p:cNvSpPr>
            <a:spLocks noGrp="1"/>
          </p:cNvSpPr>
          <p:nvPr>
            <p:ph type="ftr" sz="quarter" idx="2"/>
          </p:nvPr>
        </p:nvSpPr>
        <p:spPr>
          <a:xfrm>
            <a:off x="0" y="9377363"/>
            <a:ext cx="29464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638BC6D-F801-486D-9A56-F498FC1F3940}"/>
              </a:ext>
            </a:extLst>
          </p:cNvPr>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7C3A3D1A-F13E-4D85-BCBE-506569DB5D97}" type="slidenum">
              <a:rPr lang="fr-FR" smtClean="0"/>
              <a:t>‹N°›</a:t>
            </a:fld>
            <a:endParaRPr lang="fr-FR"/>
          </a:p>
        </p:txBody>
      </p:sp>
    </p:spTree>
    <p:extLst>
      <p:ext uri="{BB962C8B-B14F-4D97-AF65-F5344CB8AC3E}">
        <p14:creationId xmlns:p14="http://schemas.microsoft.com/office/powerpoint/2010/main" val="4161072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979197A6-460D-4AA2-BFFC-3FB8D0E7AE19}" type="datetimeFigureOut">
              <a:rPr lang="fr-FR" smtClean="0"/>
              <a:t>19/11/2020</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94F86501-51EF-4937-8E4D-0DE6CD36712C}" type="slidenum">
              <a:rPr lang="fr-FR" smtClean="0"/>
              <a:t>‹N°›</a:t>
            </a:fld>
            <a:endParaRPr lang="fr-FR"/>
          </a:p>
        </p:txBody>
      </p:sp>
    </p:spTree>
    <p:extLst>
      <p:ext uri="{BB962C8B-B14F-4D97-AF65-F5344CB8AC3E}">
        <p14:creationId xmlns:p14="http://schemas.microsoft.com/office/powerpoint/2010/main" val="261731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F86501-51EF-4937-8E4D-0DE6CD36712C}" type="slidenum">
              <a:rPr lang="fr-FR" smtClean="0"/>
              <a:t>1</a:t>
            </a:fld>
            <a:endParaRPr lang="fr-FR"/>
          </a:p>
        </p:txBody>
      </p:sp>
    </p:spTree>
    <p:extLst>
      <p:ext uri="{BB962C8B-B14F-4D97-AF65-F5344CB8AC3E}">
        <p14:creationId xmlns:p14="http://schemas.microsoft.com/office/powerpoint/2010/main" val="56175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F86501-51EF-4937-8E4D-0DE6CD36712C}" type="slidenum">
              <a:rPr lang="fr-FR" smtClean="0"/>
              <a:t>13</a:t>
            </a:fld>
            <a:endParaRPr lang="fr-FR"/>
          </a:p>
        </p:txBody>
      </p:sp>
    </p:spTree>
    <p:extLst>
      <p:ext uri="{BB962C8B-B14F-4D97-AF65-F5344CB8AC3E}">
        <p14:creationId xmlns:p14="http://schemas.microsoft.com/office/powerpoint/2010/main" val="295514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F86501-51EF-4937-8E4D-0DE6CD36712C}" type="slidenum">
              <a:rPr lang="fr-FR" smtClean="0"/>
              <a:t>14</a:t>
            </a:fld>
            <a:endParaRPr lang="fr-FR"/>
          </a:p>
        </p:txBody>
      </p:sp>
    </p:spTree>
    <p:extLst>
      <p:ext uri="{BB962C8B-B14F-4D97-AF65-F5344CB8AC3E}">
        <p14:creationId xmlns:p14="http://schemas.microsoft.com/office/powerpoint/2010/main" val="2279102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CARTE">
    <p:spTree>
      <p:nvGrpSpPr>
        <p:cNvPr id="1" name=""/>
        <p:cNvGrpSpPr/>
        <p:nvPr/>
      </p:nvGrpSpPr>
      <p:grpSpPr>
        <a:xfrm>
          <a:off x="0" y="0"/>
          <a:ext cx="0" cy="0"/>
          <a:chOff x="0" y="0"/>
          <a:chExt cx="0" cy="0"/>
        </a:xfrm>
      </p:grpSpPr>
      <p:sp>
        <p:nvSpPr>
          <p:cNvPr id="20" name="Titre 6"/>
          <p:cNvSpPr txBox="1"/>
          <p:nvPr userDrawn="1"/>
        </p:nvSpPr>
        <p:spPr>
          <a:xfrm>
            <a:off x="725432" y="1844824"/>
            <a:ext cx="7848000" cy="468000"/>
          </a:xfrm>
          <a:prstGeom prst="rect">
            <a:avLst/>
          </a:prstGeom>
          <a:solidFill>
            <a:schemeClr val="accent1"/>
          </a:solidFill>
        </p:spPr>
        <p:txBody>
          <a:bodyPr vert="horz" wrap="none" lIns="162000" tIns="36000" rIns="162000" bIns="0" rtlCol="0" anchor="ctr" anchorCtr="0">
            <a:normAutofit/>
          </a:bodyPr>
          <a:lstStyle>
            <a:lvl1pPr marL="0" indent="0" algn="l" defTabSz="914400" rtl="0" eaLnBrk="1" latinLnBrk="0" hangingPunct="1">
              <a:spcBef>
                <a:spcPct val="0"/>
              </a:spcBef>
              <a:buNone/>
              <a:defRPr sz="1800" b="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a:p>
        </p:txBody>
      </p:sp>
      <p:pic>
        <p:nvPicPr>
          <p:cNvPr id="10" name="Image 9"/>
          <p:cNvPicPr>
            <a:picLocks noChangeAspect="1"/>
          </p:cNvPicPr>
          <p:nvPr userDrawn="1"/>
        </p:nvPicPr>
        <p:blipFill>
          <a:blip r:embed="rId2"/>
          <a:srcRect/>
          <a:stretch>
            <a:fillRect/>
          </a:stretch>
        </p:blipFill>
        <p:spPr>
          <a:xfrm>
            <a:off x="725432" y="2409168"/>
            <a:ext cx="7848000" cy="3862438"/>
          </a:xfrm>
          <a:prstGeom prst="rect">
            <a:avLst/>
          </a:prstGeom>
        </p:spPr>
      </p:pic>
      <p:sp>
        <p:nvSpPr>
          <p:cNvPr id="3" name="Sous-titre 2"/>
          <p:cNvSpPr>
            <a:spLocks noGrp="1"/>
          </p:cNvSpPr>
          <p:nvPr>
            <p:ph type="subTitle" idx="1" hasCustomPrompt="1"/>
          </p:nvPr>
        </p:nvSpPr>
        <p:spPr>
          <a:xfrm>
            <a:off x="725432" y="3758896"/>
            <a:ext cx="2694440" cy="1944216"/>
          </a:xfrm>
        </p:spPr>
        <p:txBody>
          <a:bodyPr lIns="162000" rIns="162000" anchor="t">
            <a:normAutofit/>
          </a:bodyPr>
          <a:lstStyle>
            <a:lvl1pPr marL="0" indent="0" algn="l">
              <a:lnSpc>
                <a:spcPct val="140000"/>
              </a:lnSpc>
              <a:spcBef>
                <a:spcPct val="0"/>
              </a:spcBef>
              <a:buNone/>
              <a:defRPr sz="13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Texte</a:t>
            </a:r>
          </a:p>
        </p:txBody>
      </p:sp>
      <p:sp>
        <p:nvSpPr>
          <p:cNvPr id="7" name="Titre 6"/>
          <p:cNvSpPr>
            <a:spLocks noGrp="1"/>
          </p:cNvSpPr>
          <p:nvPr>
            <p:ph type="title"/>
          </p:nvPr>
        </p:nvSpPr>
        <p:spPr>
          <a:xfrm>
            <a:off x="725432" y="1844824"/>
            <a:ext cx="7848000" cy="468000"/>
          </a:xfrm>
          <a:prstGeom prst="rect">
            <a:avLst/>
          </a:prstGeom>
          <a:noFill/>
        </p:spPr>
        <p:txBody>
          <a:bodyPr lIns="162000" rIns="162000">
            <a:normAutofit/>
          </a:bodyPr>
          <a:lstStyle>
            <a:lvl1pPr marL="0" indent="0">
              <a:defRPr sz="2000" baseline="0"/>
            </a:lvl1pPr>
          </a:lstStyle>
          <a:p>
            <a:r>
              <a:rPr lang="fr-FR"/>
              <a:t>Modifiez le style du titre</a:t>
            </a:r>
          </a:p>
        </p:txBody>
      </p:sp>
      <p:pic>
        <p:nvPicPr>
          <p:cNvPr id="9" name="Image 8"/>
          <p:cNvPicPr>
            <a:picLocks noChangeAspect="1"/>
          </p:cNvPicPr>
          <p:nvPr userDrawn="1"/>
        </p:nvPicPr>
        <p:blipFill>
          <a:blip r:embed="rId3"/>
          <a:srcRect/>
          <a:stretch>
            <a:fillRect/>
          </a:stretch>
        </p:blipFill>
        <p:spPr>
          <a:xfrm>
            <a:off x="360360" y="499885"/>
            <a:ext cx="1807621" cy="768163"/>
          </a:xfrm>
          <a:prstGeom prst="rect">
            <a:avLst/>
          </a:prstGeom>
        </p:spPr>
      </p:pic>
      <p:sp>
        <p:nvSpPr>
          <p:cNvPr id="11" name="Rectangle 10"/>
          <p:cNvSpPr/>
          <p:nvPr userDrawn="1"/>
        </p:nvSpPr>
        <p:spPr>
          <a:xfrm>
            <a:off x="383910" y="1526721"/>
            <a:ext cx="7704000" cy="4392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358228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BINET AVEC VISUEL">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2" y="1381246"/>
            <a:ext cx="5976020" cy="4712050"/>
          </a:xfrm>
        </p:spPr>
        <p:txBody>
          <a:bodyPr>
            <a:normAutofit/>
          </a:bodyPr>
          <a:lstStyle>
            <a:lvl1pPr marL="271463" indent="-271463">
              <a:spcBef>
                <a:spcPts val="1200"/>
              </a:spcBef>
              <a:buClr>
                <a:schemeClr val="accent1"/>
              </a:buClr>
              <a:defRPr sz="1400" spc="0" baseline="0"/>
            </a:lvl1pPr>
            <a:lvl2pPr>
              <a:lnSpc>
                <a:spcPct val="125000"/>
              </a:lnSpc>
              <a:spcBef>
                <a:spcPts val="300"/>
              </a:spcBef>
              <a:defRPr sz="14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122694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NATIONAL">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2" y="1484784"/>
            <a:ext cx="6192044" cy="4320480"/>
          </a:xfrm>
        </p:spPr>
        <p:txBody>
          <a:bodyPr>
            <a:normAutofit/>
          </a:bodyPr>
          <a:lstStyle>
            <a:lvl1pPr marL="271463" indent="-271463">
              <a:spcBef>
                <a:spcPts val="1200"/>
              </a:spcBef>
              <a:buClr>
                <a:schemeClr val="accent1"/>
              </a:buClr>
              <a:defRPr sz="12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4" name="Rectangle 3"/>
          <p:cNvSpPr/>
          <p:nvPr userDrawn="1"/>
        </p:nvSpPr>
        <p:spPr>
          <a:xfrm>
            <a:off x="7174058" y="1484784"/>
            <a:ext cx="1620000" cy="1584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3" name="Rectangle 12"/>
          <p:cNvSpPr/>
          <p:nvPr userDrawn="1"/>
        </p:nvSpPr>
        <p:spPr>
          <a:xfrm>
            <a:off x="7174058" y="3284984"/>
            <a:ext cx="1620000" cy="1584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pic>
        <p:nvPicPr>
          <p:cNvPr id="2" name="Image 1"/>
          <p:cNvPicPr>
            <a:picLocks noChangeAspect="1"/>
          </p:cNvPicPr>
          <p:nvPr userDrawn="1"/>
        </p:nvPicPr>
        <p:blipFill>
          <a:blip r:embed="rId2"/>
          <a:srcRect/>
          <a:stretch>
            <a:fillRect/>
          </a:stretch>
        </p:blipFill>
        <p:spPr>
          <a:xfrm>
            <a:off x="7670367" y="3673089"/>
            <a:ext cx="728535" cy="807790"/>
          </a:xfrm>
          <a:prstGeom prst="rect">
            <a:avLst/>
          </a:prstGeom>
        </p:spPr>
      </p:pic>
      <p:pic>
        <p:nvPicPr>
          <p:cNvPr id="3" name="Image 2"/>
          <p:cNvPicPr>
            <a:picLocks noChangeAspect="1"/>
          </p:cNvPicPr>
          <p:nvPr userDrawn="1"/>
        </p:nvPicPr>
        <p:blipFill>
          <a:blip r:embed="rId3"/>
          <a:srcRect/>
          <a:stretch>
            <a:fillRect/>
          </a:stretch>
        </p:blipFill>
        <p:spPr>
          <a:xfrm>
            <a:off x="7245202" y="2028371"/>
            <a:ext cx="1578867" cy="496825"/>
          </a:xfrm>
          <a:prstGeom prst="rect">
            <a:avLst/>
          </a:prstGeom>
        </p:spPr>
      </p:pic>
    </p:spTree>
    <p:extLst>
      <p:ext uri="{BB962C8B-B14F-4D97-AF65-F5344CB8AC3E}">
        <p14:creationId xmlns:p14="http://schemas.microsoft.com/office/powerpoint/2010/main" val="161828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BLICATIONS">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3" name="Espace réservé du texte 2"/>
          <p:cNvSpPr>
            <a:spLocks noGrp="1"/>
          </p:cNvSpPr>
          <p:nvPr>
            <p:ph type="body" sz="quarter" idx="13"/>
          </p:nvPr>
        </p:nvSpPr>
        <p:spPr>
          <a:xfrm>
            <a:off x="2765389" y="1088629"/>
            <a:ext cx="5983075" cy="1512391"/>
          </a:xfrm>
        </p:spPr>
        <p:txBody>
          <a:bodyPr/>
          <a:lstStyle>
            <a:lvl1pPr marL="273050" indent="-273050">
              <a:defRPr sz="1100"/>
            </a:lvl1pPr>
            <a:lvl2pPr>
              <a:defRPr lang="fr-FR" sz="1300" kern="1200" smtClean="0">
                <a:solidFill>
                  <a:schemeClr val="accent2"/>
                </a:solidFill>
                <a:latin typeface="+mn-lt"/>
                <a:ea typeface="+mn-ea"/>
                <a:cs typeface="+mn-cs"/>
              </a:defRPr>
            </a:lvl2pPr>
            <a:lvl3pPr>
              <a:lnSpc>
                <a:spcPct val="140000"/>
              </a:lnSpc>
              <a:defRPr sz="1300"/>
            </a:lvl3pPr>
          </a:lstStyle>
          <a:p>
            <a:pPr lvl="0"/>
            <a:r>
              <a:rPr lang="fr-FR"/>
              <a:t>Modifiez les styles du texte du masque</a:t>
            </a:r>
          </a:p>
          <a:p>
            <a:pPr marL="0" lvl="1" indent="0" algn="l" defTabSz="914400" rtl="0" eaLnBrk="1" latinLnBrk="0" hangingPunct="1">
              <a:lnSpc>
                <a:spcPct val="125000"/>
              </a:lnSpc>
              <a:spcBef>
                <a:spcPts val="300"/>
              </a:spcBef>
              <a:buClr>
                <a:schemeClr val="accent1"/>
              </a:buClr>
              <a:buSzPct val="90000"/>
              <a:buFontTx/>
              <a:buNone/>
            </a:pPr>
            <a:r>
              <a:rPr lang="fr-FR"/>
              <a:t>Deuxième niveau</a:t>
            </a:r>
          </a:p>
          <a:p>
            <a:pPr marL="0" lvl="2" indent="0" algn="l" defTabSz="914400" rtl="0" eaLnBrk="1" latinLnBrk="0" hangingPunct="1">
              <a:lnSpc>
                <a:spcPct val="125000"/>
              </a:lnSpc>
              <a:spcBef>
                <a:spcPts val="300"/>
              </a:spcBef>
              <a:buClr>
                <a:schemeClr val="accent1"/>
              </a:buClr>
              <a:buSzPct val="90000"/>
              <a:buFontTx/>
              <a:buNone/>
            </a:pPr>
            <a:r>
              <a:rPr lang="fr-FR"/>
              <a:t>Troisième niveau</a:t>
            </a:r>
          </a:p>
        </p:txBody>
      </p:sp>
      <p:sp>
        <p:nvSpPr>
          <p:cNvPr id="19" name="Espace réservé du texte 2"/>
          <p:cNvSpPr>
            <a:spLocks noGrp="1"/>
          </p:cNvSpPr>
          <p:nvPr>
            <p:ph type="body" sz="quarter" idx="14"/>
          </p:nvPr>
        </p:nvSpPr>
        <p:spPr>
          <a:xfrm>
            <a:off x="2765389" y="2864817"/>
            <a:ext cx="5983075" cy="1512391"/>
          </a:xfrm>
        </p:spPr>
        <p:txBody>
          <a:bodyPr/>
          <a:lstStyle>
            <a:lvl1pPr marL="273050" indent="-273050">
              <a:defRPr sz="1100"/>
            </a:lvl1pPr>
            <a:lvl2pPr>
              <a:defRPr lang="fr-FR" sz="1300" kern="1200" smtClean="0">
                <a:solidFill>
                  <a:schemeClr val="accent2"/>
                </a:solidFill>
                <a:latin typeface="+mn-lt"/>
                <a:ea typeface="+mn-ea"/>
                <a:cs typeface="+mn-cs"/>
              </a:defRPr>
            </a:lvl2pPr>
            <a:lvl3pPr>
              <a:lnSpc>
                <a:spcPct val="140000"/>
              </a:lnSpc>
              <a:defRPr sz="1300"/>
            </a:lvl3pPr>
          </a:lstStyle>
          <a:p>
            <a:pPr lvl="0"/>
            <a:r>
              <a:rPr lang="fr-FR"/>
              <a:t>Modifiez les styles du texte du masque</a:t>
            </a:r>
          </a:p>
          <a:p>
            <a:pPr marL="0" lvl="1" indent="0" algn="l" defTabSz="914400" rtl="0" eaLnBrk="1" latinLnBrk="0" hangingPunct="1">
              <a:lnSpc>
                <a:spcPct val="125000"/>
              </a:lnSpc>
              <a:spcBef>
                <a:spcPts val="300"/>
              </a:spcBef>
              <a:buClr>
                <a:schemeClr val="accent1"/>
              </a:buClr>
              <a:buSzPct val="90000"/>
              <a:buFontTx/>
              <a:buNone/>
            </a:pPr>
            <a:r>
              <a:rPr lang="fr-FR"/>
              <a:t>Deuxième niveau</a:t>
            </a:r>
          </a:p>
          <a:p>
            <a:pPr marL="0" lvl="2" indent="0" algn="l" defTabSz="914400" rtl="0" eaLnBrk="1" latinLnBrk="0" hangingPunct="1">
              <a:lnSpc>
                <a:spcPct val="125000"/>
              </a:lnSpc>
              <a:spcBef>
                <a:spcPts val="300"/>
              </a:spcBef>
              <a:buClr>
                <a:schemeClr val="accent1"/>
              </a:buClr>
              <a:buSzPct val="90000"/>
              <a:buFontTx/>
              <a:buNone/>
            </a:pPr>
            <a:r>
              <a:rPr lang="fr-FR"/>
              <a:t>Troisième niveau</a:t>
            </a:r>
          </a:p>
        </p:txBody>
      </p:sp>
      <p:sp>
        <p:nvSpPr>
          <p:cNvPr id="20" name="Espace réservé du texte 2"/>
          <p:cNvSpPr>
            <a:spLocks noGrp="1"/>
          </p:cNvSpPr>
          <p:nvPr>
            <p:ph type="body" sz="quarter" idx="15"/>
          </p:nvPr>
        </p:nvSpPr>
        <p:spPr>
          <a:xfrm>
            <a:off x="2765389" y="4641006"/>
            <a:ext cx="5983075" cy="1512391"/>
          </a:xfrm>
        </p:spPr>
        <p:txBody>
          <a:bodyPr/>
          <a:lstStyle>
            <a:lvl1pPr marL="273050" indent="-273050">
              <a:defRPr sz="1100"/>
            </a:lvl1pPr>
            <a:lvl2pPr>
              <a:defRPr lang="fr-FR" sz="1300" kern="1200" smtClean="0">
                <a:solidFill>
                  <a:schemeClr val="accent2"/>
                </a:solidFill>
                <a:latin typeface="+mn-lt"/>
                <a:ea typeface="+mn-ea"/>
                <a:cs typeface="+mn-cs"/>
              </a:defRPr>
            </a:lvl2pPr>
            <a:lvl3pPr>
              <a:lnSpc>
                <a:spcPct val="140000"/>
              </a:lnSpc>
              <a:defRPr sz="1300"/>
            </a:lvl3pPr>
          </a:lstStyle>
          <a:p>
            <a:pPr lvl="0"/>
            <a:r>
              <a:rPr lang="fr-FR"/>
              <a:t>Modifiez les styles du texte du masque</a:t>
            </a:r>
          </a:p>
          <a:p>
            <a:pPr marL="0" lvl="1" indent="0" algn="l" defTabSz="914400" rtl="0" eaLnBrk="1" latinLnBrk="0" hangingPunct="1">
              <a:lnSpc>
                <a:spcPct val="125000"/>
              </a:lnSpc>
              <a:spcBef>
                <a:spcPts val="300"/>
              </a:spcBef>
              <a:buClr>
                <a:schemeClr val="accent1"/>
              </a:buClr>
              <a:buSzPct val="90000"/>
              <a:buFontTx/>
              <a:buNone/>
            </a:pPr>
            <a:r>
              <a:rPr lang="fr-FR"/>
              <a:t>Deuxième niveau</a:t>
            </a:r>
          </a:p>
          <a:p>
            <a:pPr marL="0" lvl="2" indent="0" algn="l" defTabSz="914400" rtl="0" eaLnBrk="1" latinLnBrk="0" hangingPunct="1">
              <a:lnSpc>
                <a:spcPct val="125000"/>
              </a:lnSpc>
              <a:spcBef>
                <a:spcPts val="300"/>
              </a:spcBef>
              <a:buClr>
                <a:schemeClr val="accent1"/>
              </a:buClr>
              <a:buSzPct val="90000"/>
              <a:buFontTx/>
              <a:buNone/>
            </a:pPr>
            <a:r>
              <a:rPr lang="fr-FR"/>
              <a:t>Troisième niveau</a:t>
            </a:r>
          </a:p>
        </p:txBody>
      </p:sp>
    </p:spTree>
    <p:extLst>
      <p:ext uri="{BB962C8B-B14F-4D97-AF65-F5344CB8AC3E}">
        <p14:creationId xmlns:p14="http://schemas.microsoft.com/office/powerpoint/2010/main" val="165493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SSOCIES">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a:solidFill>
            <a:schemeClr val="accent3"/>
          </a:solidFill>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Tree>
    <p:extLst>
      <p:ext uri="{BB962C8B-B14F-4D97-AF65-F5344CB8AC3E}">
        <p14:creationId xmlns:p14="http://schemas.microsoft.com/office/powerpoint/2010/main" val="763073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TAIL COMPETENCE">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2" y="1484784"/>
            <a:ext cx="6192044" cy="4536504"/>
          </a:xfrm>
        </p:spPr>
        <p:txBody>
          <a:bodyPr>
            <a:normAutofit/>
          </a:bodyPr>
          <a:lstStyle>
            <a:lvl1pPr marL="271463" indent="-271463">
              <a:spcBef>
                <a:spcPts val="1800"/>
              </a:spcBef>
              <a:buClr>
                <a:schemeClr val="accent1"/>
              </a:buClr>
              <a:defRPr sz="12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1" name="Espace réservé du texte 9"/>
          <p:cNvSpPr>
            <a:spLocks noGrp="1"/>
          </p:cNvSpPr>
          <p:nvPr>
            <p:ph type="body" sz="quarter" idx="14" hasCustomPrompt="1"/>
          </p:nvPr>
        </p:nvSpPr>
        <p:spPr>
          <a:xfrm>
            <a:off x="7164288" y="1844824"/>
            <a:ext cx="1629336" cy="1800200"/>
          </a:xfrm>
        </p:spPr>
        <p:txBody>
          <a:bodyPr>
            <a:normAutofit/>
          </a:bodyPr>
          <a:lstStyle>
            <a:lvl1pPr marL="180975" indent="-180975">
              <a:spcBef>
                <a:spcPts val="1200"/>
              </a:spcBef>
              <a:buClr>
                <a:schemeClr val="accent3"/>
              </a:buClr>
              <a:defRPr sz="10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Prénom nom</a:t>
            </a:r>
          </a:p>
        </p:txBody>
      </p:sp>
      <p:sp>
        <p:nvSpPr>
          <p:cNvPr id="14" name="Espace réservé du texte 9"/>
          <p:cNvSpPr>
            <a:spLocks noGrp="1"/>
          </p:cNvSpPr>
          <p:nvPr>
            <p:ph type="body" sz="quarter" idx="16" hasCustomPrompt="1"/>
          </p:nvPr>
        </p:nvSpPr>
        <p:spPr>
          <a:xfrm>
            <a:off x="7164288" y="1484784"/>
            <a:ext cx="1629336"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Titre</a:t>
            </a:r>
          </a:p>
        </p:txBody>
      </p:sp>
      <p:sp>
        <p:nvSpPr>
          <p:cNvPr id="16" name="Espace réservé du texte 9"/>
          <p:cNvSpPr>
            <a:spLocks noGrp="1"/>
          </p:cNvSpPr>
          <p:nvPr>
            <p:ph type="body" sz="quarter" idx="15" hasCustomPrompt="1"/>
          </p:nvPr>
        </p:nvSpPr>
        <p:spPr>
          <a:xfrm>
            <a:off x="7164288" y="4149080"/>
            <a:ext cx="1629336" cy="1656184"/>
          </a:xfrm>
        </p:spPr>
        <p:txBody>
          <a:bodyPr>
            <a:normAutofit/>
          </a:bodyPr>
          <a:lstStyle>
            <a:lvl1pPr marL="180975" indent="-180975">
              <a:spcBef>
                <a:spcPts val="1200"/>
              </a:spcBef>
              <a:buClr>
                <a:schemeClr val="accent3"/>
              </a:buClr>
              <a:defRPr sz="10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Prénom nom</a:t>
            </a:r>
          </a:p>
        </p:txBody>
      </p:sp>
      <p:sp>
        <p:nvSpPr>
          <p:cNvPr id="17" name="Espace réservé du texte 9"/>
          <p:cNvSpPr>
            <a:spLocks noGrp="1"/>
          </p:cNvSpPr>
          <p:nvPr>
            <p:ph type="body" sz="quarter" idx="17" hasCustomPrompt="1"/>
          </p:nvPr>
        </p:nvSpPr>
        <p:spPr>
          <a:xfrm>
            <a:off x="7164288" y="3789040"/>
            <a:ext cx="1629336"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Titre</a:t>
            </a:r>
          </a:p>
        </p:txBody>
      </p:sp>
    </p:spTree>
    <p:extLst>
      <p:ext uri="{BB962C8B-B14F-4D97-AF65-F5344CB8AC3E}">
        <p14:creationId xmlns:p14="http://schemas.microsoft.com/office/powerpoint/2010/main" val="3804009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FFRE">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2" y="1484784"/>
            <a:ext cx="6192044" cy="4536504"/>
          </a:xfrm>
        </p:spPr>
        <p:txBody>
          <a:bodyPr>
            <a:normAutofit/>
          </a:bodyPr>
          <a:lstStyle>
            <a:lvl1pPr marL="0" indent="0">
              <a:spcBef>
                <a:spcPts val="1800"/>
              </a:spcBef>
              <a:buClr>
                <a:schemeClr val="accent1"/>
              </a:buClr>
              <a:buFontTx/>
              <a:buNone/>
              <a:defRPr sz="1200" spc="120" baseline="0"/>
            </a:lvl1pPr>
            <a:lvl2pPr marL="171450" indent="-171450">
              <a:lnSpc>
                <a:spcPct val="125000"/>
              </a:lnSpc>
              <a:spcBef>
                <a:spcPts val="300"/>
              </a:spcBef>
              <a:buSzTx/>
              <a:buFont typeface="Wingdings" panose="05000000000000000000" pitchFamily="2" charset="2"/>
              <a:buChar char="à"/>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1" name="Espace réservé du texte 9"/>
          <p:cNvSpPr>
            <a:spLocks noGrp="1"/>
          </p:cNvSpPr>
          <p:nvPr>
            <p:ph type="body" sz="quarter" idx="14" hasCustomPrompt="1"/>
          </p:nvPr>
        </p:nvSpPr>
        <p:spPr>
          <a:xfrm>
            <a:off x="7164288" y="1844824"/>
            <a:ext cx="1629336" cy="2160240"/>
          </a:xfrm>
        </p:spPr>
        <p:txBody>
          <a:bodyPr>
            <a:normAutofit/>
          </a:bodyPr>
          <a:lstStyle>
            <a:lvl1pPr marL="180975" indent="-180975">
              <a:spcBef>
                <a:spcPts val="1200"/>
              </a:spcBef>
              <a:buClr>
                <a:schemeClr val="accent3"/>
              </a:buClr>
              <a:defRPr sz="10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Prénom nom</a:t>
            </a:r>
          </a:p>
        </p:txBody>
      </p:sp>
      <p:sp>
        <p:nvSpPr>
          <p:cNvPr id="14" name="Espace réservé du texte 9"/>
          <p:cNvSpPr>
            <a:spLocks noGrp="1"/>
          </p:cNvSpPr>
          <p:nvPr>
            <p:ph type="body" sz="quarter" idx="16" hasCustomPrompt="1"/>
          </p:nvPr>
        </p:nvSpPr>
        <p:spPr>
          <a:xfrm>
            <a:off x="7164288" y="1484784"/>
            <a:ext cx="1629336"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Titre</a:t>
            </a:r>
          </a:p>
        </p:txBody>
      </p:sp>
      <p:sp>
        <p:nvSpPr>
          <p:cNvPr id="13" name="Espace réservé du texte 9"/>
          <p:cNvSpPr>
            <a:spLocks noGrp="1"/>
          </p:cNvSpPr>
          <p:nvPr>
            <p:ph type="body" sz="quarter" idx="17" hasCustomPrompt="1"/>
          </p:nvPr>
        </p:nvSpPr>
        <p:spPr>
          <a:xfrm>
            <a:off x="765624" y="671430"/>
            <a:ext cx="8028000" cy="360000"/>
          </a:xfrm>
          <a:solidFill>
            <a:schemeClr val="accent1"/>
          </a:solidFill>
        </p:spPr>
        <p:txBody>
          <a:bodyPr anchor="ctr">
            <a:normAutofit/>
          </a:bodyPr>
          <a:lstStyle>
            <a:lvl1pPr marL="0" indent="0">
              <a:spcBef>
                <a:spcPts val="1200"/>
              </a:spcBef>
              <a:buClr>
                <a:schemeClr val="accent1"/>
              </a:buClr>
              <a:buFontTx/>
              <a:buNone/>
              <a:defRPr lang="fr-FR" sz="1800" b="0" kern="1200" cap="all" spc="120" baseline="0" smtClean="0">
                <a:solidFill>
                  <a:schemeClr val="tx1"/>
                </a:solidFill>
                <a:latin typeface="+mj-lt"/>
                <a:ea typeface="+mj-ea"/>
                <a:cs typeface="+mj-cs"/>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Titre</a:t>
            </a:r>
          </a:p>
        </p:txBody>
      </p:sp>
    </p:spTree>
    <p:extLst>
      <p:ext uri="{BB962C8B-B14F-4D97-AF65-F5344CB8AC3E}">
        <p14:creationId xmlns:p14="http://schemas.microsoft.com/office/powerpoint/2010/main" val="896511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FRE SANS SOUS TITRE">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2" y="1484784"/>
            <a:ext cx="6192044" cy="4536504"/>
          </a:xfrm>
        </p:spPr>
        <p:txBody>
          <a:bodyPr>
            <a:normAutofit/>
          </a:bodyPr>
          <a:lstStyle>
            <a:lvl1pPr marL="0" indent="0">
              <a:spcBef>
                <a:spcPts val="1800"/>
              </a:spcBef>
              <a:buClr>
                <a:schemeClr val="accent1"/>
              </a:buClr>
              <a:buFontTx/>
              <a:buNone/>
              <a:defRPr sz="1200" spc="120" baseline="0"/>
            </a:lvl1pPr>
            <a:lvl2pPr marL="171450" indent="-171450">
              <a:lnSpc>
                <a:spcPct val="125000"/>
              </a:lnSpc>
              <a:spcBef>
                <a:spcPts val="300"/>
              </a:spcBef>
              <a:buSzTx/>
              <a:buFont typeface="Wingdings" panose="05000000000000000000" pitchFamily="2" charset="2"/>
              <a:buChar char="à"/>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1" name="Espace réservé du texte 9"/>
          <p:cNvSpPr>
            <a:spLocks noGrp="1"/>
          </p:cNvSpPr>
          <p:nvPr>
            <p:ph type="body" sz="quarter" idx="14" hasCustomPrompt="1"/>
          </p:nvPr>
        </p:nvSpPr>
        <p:spPr>
          <a:xfrm>
            <a:off x="7164288" y="1844824"/>
            <a:ext cx="1629336" cy="4176464"/>
          </a:xfrm>
        </p:spPr>
        <p:txBody>
          <a:bodyPr>
            <a:normAutofit/>
          </a:bodyPr>
          <a:lstStyle>
            <a:lvl1pPr marL="180975" indent="-180975">
              <a:spcBef>
                <a:spcPts val="1200"/>
              </a:spcBef>
              <a:buClr>
                <a:schemeClr val="accent3"/>
              </a:buClr>
              <a:defRPr sz="10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Prénom nom</a:t>
            </a:r>
          </a:p>
        </p:txBody>
      </p:sp>
      <p:sp>
        <p:nvSpPr>
          <p:cNvPr id="14" name="Espace réservé du texte 9"/>
          <p:cNvSpPr>
            <a:spLocks noGrp="1"/>
          </p:cNvSpPr>
          <p:nvPr>
            <p:ph type="body" sz="quarter" idx="16" hasCustomPrompt="1"/>
          </p:nvPr>
        </p:nvSpPr>
        <p:spPr>
          <a:xfrm>
            <a:off x="7164288" y="1484784"/>
            <a:ext cx="1629336"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Titre</a:t>
            </a:r>
          </a:p>
        </p:txBody>
      </p:sp>
    </p:spTree>
    <p:extLst>
      <p:ext uri="{BB962C8B-B14F-4D97-AF65-F5344CB8AC3E}">
        <p14:creationId xmlns:p14="http://schemas.microsoft.com/office/powerpoint/2010/main" val="2773018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FFRE SANS SOUS TITRE">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2" y="1484784"/>
            <a:ext cx="6192044" cy="4536504"/>
          </a:xfrm>
        </p:spPr>
        <p:txBody>
          <a:bodyPr>
            <a:normAutofit/>
          </a:bodyPr>
          <a:lstStyle>
            <a:lvl1pPr marL="0" indent="0">
              <a:spcBef>
                <a:spcPts val="1800"/>
              </a:spcBef>
              <a:buClr>
                <a:schemeClr val="accent1"/>
              </a:buClr>
              <a:buFontTx/>
              <a:buNone/>
              <a:defRPr sz="1200" spc="120" baseline="0"/>
            </a:lvl1pPr>
            <a:lvl2pPr marL="171450" indent="-171450">
              <a:lnSpc>
                <a:spcPct val="125000"/>
              </a:lnSpc>
              <a:spcBef>
                <a:spcPts val="300"/>
              </a:spcBef>
              <a:buSzTx/>
              <a:buFont typeface="Wingdings" panose="05000000000000000000" pitchFamily="2" charset="2"/>
              <a:buChar char="à"/>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1" name="Espace réservé du texte 9"/>
          <p:cNvSpPr>
            <a:spLocks noGrp="1"/>
          </p:cNvSpPr>
          <p:nvPr>
            <p:ph type="body" sz="quarter" idx="14" hasCustomPrompt="1"/>
          </p:nvPr>
        </p:nvSpPr>
        <p:spPr>
          <a:xfrm>
            <a:off x="7164288" y="1844824"/>
            <a:ext cx="1629336" cy="1872208"/>
          </a:xfrm>
        </p:spPr>
        <p:txBody>
          <a:bodyPr>
            <a:normAutofit/>
          </a:bodyPr>
          <a:lstStyle>
            <a:lvl1pPr marL="180975" indent="-180975">
              <a:spcBef>
                <a:spcPts val="1200"/>
              </a:spcBef>
              <a:buClr>
                <a:schemeClr val="accent3"/>
              </a:buClr>
              <a:defRPr sz="10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Prénom nom</a:t>
            </a:r>
          </a:p>
        </p:txBody>
      </p:sp>
      <p:sp>
        <p:nvSpPr>
          <p:cNvPr id="14" name="Espace réservé du texte 9"/>
          <p:cNvSpPr>
            <a:spLocks noGrp="1"/>
          </p:cNvSpPr>
          <p:nvPr>
            <p:ph type="body" sz="quarter" idx="16" hasCustomPrompt="1"/>
          </p:nvPr>
        </p:nvSpPr>
        <p:spPr>
          <a:xfrm>
            <a:off x="7164288" y="1484784"/>
            <a:ext cx="1629336"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Titre</a:t>
            </a:r>
          </a:p>
        </p:txBody>
      </p:sp>
      <p:sp>
        <p:nvSpPr>
          <p:cNvPr id="12" name="Espace réservé du texte 9"/>
          <p:cNvSpPr>
            <a:spLocks noGrp="1"/>
          </p:cNvSpPr>
          <p:nvPr>
            <p:ph type="body" sz="quarter" idx="15" hasCustomPrompt="1"/>
          </p:nvPr>
        </p:nvSpPr>
        <p:spPr>
          <a:xfrm>
            <a:off x="7164288" y="4365104"/>
            <a:ext cx="1629336" cy="1656184"/>
          </a:xfrm>
        </p:spPr>
        <p:txBody>
          <a:bodyPr>
            <a:normAutofit/>
          </a:bodyPr>
          <a:lstStyle>
            <a:lvl1pPr marL="180975" indent="-180975">
              <a:spcBef>
                <a:spcPts val="1200"/>
              </a:spcBef>
              <a:buClr>
                <a:schemeClr val="accent3"/>
              </a:buClr>
              <a:defRPr sz="10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Prénom nom</a:t>
            </a:r>
          </a:p>
        </p:txBody>
      </p:sp>
      <p:sp>
        <p:nvSpPr>
          <p:cNvPr id="13" name="Espace réservé du texte 9"/>
          <p:cNvSpPr>
            <a:spLocks noGrp="1"/>
          </p:cNvSpPr>
          <p:nvPr>
            <p:ph type="body" sz="quarter" idx="17" hasCustomPrompt="1"/>
          </p:nvPr>
        </p:nvSpPr>
        <p:spPr>
          <a:xfrm>
            <a:off x="7164288" y="4005064"/>
            <a:ext cx="1629336"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Titre</a:t>
            </a:r>
          </a:p>
        </p:txBody>
      </p:sp>
    </p:spTree>
    <p:extLst>
      <p:ext uri="{BB962C8B-B14F-4D97-AF65-F5344CB8AC3E}">
        <p14:creationId xmlns:p14="http://schemas.microsoft.com/office/powerpoint/2010/main" val="364909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PERIENCES 1">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1763688" y="4239090"/>
            <a:ext cx="7029936" cy="900000"/>
          </a:xfrm>
        </p:spPr>
        <p:txBody>
          <a:bodyPr>
            <a:normAutofit/>
          </a:bodyPr>
          <a:lstStyle>
            <a:lvl1pPr marL="271463" indent="-271463">
              <a:spcBef>
                <a:spcPts val="1200"/>
              </a:spcBef>
              <a:buClr>
                <a:schemeClr val="accent1"/>
              </a:buClr>
              <a:defRPr sz="12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7" name="Espace réservé du texte 9"/>
          <p:cNvSpPr>
            <a:spLocks noGrp="1"/>
          </p:cNvSpPr>
          <p:nvPr>
            <p:ph type="body" sz="quarter" idx="14"/>
          </p:nvPr>
        </p:nvSpPr>
        <p:spPr>
          <a:xfrm>
            <a:off x="1763688" y="2114854"/>
            <a:ext cx="7029936" cy="900000"/>
          </a:xfrm>
        </p:spPr>
        <p:txBody>
          <a:bodyPr>
            <a:normAutofit/>
          </a:bodyPr>
          <a:lstStyle>
            <a:lvl1pPr marL="271463" indent="-271463">
              <a:spcBef>
                <a:spcPts val="1200"/>
              </a:spcBef>
              <a:buClr>
                <a:schemeClr val="accent1"/>
              </a:buClr>
              <a:defRPr sz="12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8" name="Espace réservé du texte 9"/>
          <p:cNvSpPr>
            <a:spLocks noGrp="1"/>
          </p:cNvSpPr>
          <p:nvPr>
            <p:ph type="body" sz="quarter" idx="15"/>
          </p:nvPr>
        </p:nvSpPr>
        <p:spPr>
          <a:xfrm>
            <a:off x="1763688" y="3176972"/>
            <a:ext cx="7029936" cy="900000"/>
          </a:xfrm>
        </p:spPr>
        <p:txBody>
          <a:bodyPr>
            <a:normAutofit/>
          </a:bodyPr>
          <a:lstStyle>
            <a:lvl1pPr marL="271463" indent="-271463">
              <a:spcBef>
                <a:spcPts val="1200"/>
              </a:spcBef>
              <a:buClr>
                <a:schemeClr val="accent1"/>
              </a:buClr>
              <a:defRPr sz="12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9" name="Espace réservé du texte 9"/>
          <p:cNvSpPr>
            <a:spLocks noGrp="1"/>
          </p:cNvSpPr>
          <p:nvPr>
            <p:ph type="body" sz="quarter" idx="16"/>
          </p:nvPr>
        </p:nvSpPr>
        <p:spPr>
          <a:xfrm>
            <a:off x="1763688" y="1052736"/>
            <a:ext cx="7029936" cy="900000"/>
          </a:xfrm>
        </p:spPr>
        <p:txBody>
          <a:bodyPr>
            <a:normAutofit/>
          </a:bodyPr>
          <a:lstStyle>
            <a:lvl1pPr marL="271463" indent="-271463">
              <a:spcBef>
                <a:spcPts val="1200"/>
              </a:spcBef>
              <a:buClr>
                <a:schemeClr val="accent1"/>
              </a:buClr>
              <a:defRPr sz="12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20" name="Espace réservé du texte 9"/>
          <p:cNvSpPr>
            <a:spLocks noGrp="1"/>
          </p:cNvSpPr>
          <p:nvPr>
            <p:ph type="body" sz="quarter" idx="17"/>
          </p:nvPr>
        </p:nvSpPr>
        <p:spPr>
          <a:xfrm>
            <a:off x="1763688" y="5301208"/>
            <a:ext cx="7029936" cy="900000"/>
          </a:xfrm>
        </p:spPr>
        <p:txBody>
          <a:bodyPr>
            <a:normAutofit/>
          </a:bodyPr>
          <a:lstStyle>
            <a:lvl1pPr marL="271463" indent="-271463">
              <a:spcBef>
                <a:spcPts val="1200"/>
              </a:spcBef>
              <a:buClr>
                <a:schemeClr val="accent1"/>
              </a:buClr>
              <a:defRPr sz="1200"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312019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PERIENCES 2">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1835696" y="3726760"/>
            <a:ext cx="6984776" cy="900000"/>
          </a:xfrm>
        </p:spPr>
        <p:txBody>
          <a:bodyPr>
            <a:normAutofit/>
          </a:bodyPr>
          <a:lstStyle>
            <a:lvl1pPr marL="271463" indent="-271463">
              <a:spcBef>
                <a:spcPts val="1200"/>
              </a:spcBef>
              <a:buClr>
                <a:schemeClr val="accent1"/>
              </a:buClr>
              <a:defRPr sz="1200" spc="0" baseline="0"/>
            </a:lvl1pPr>
            <a:lvl2pPr>
              <a:lnSpc>
                <a:spcPct val="125000"/>
              </a:lnSpc>
              <a:spcBef>
                <a:spcPct val="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1" name="Rectangle 10"/>
          <p:cNvSpPr/>
          <p:nvPr userDrawn="1"/>
        </p:nvSpPr>
        <p:spPr>
          <a:xfrm>
            <a:off x="827584" y="1268760"/>
            <a:ext cx="900000" cy="90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2" name="Rectangle 11"/>
          <p:cNvSpPr/>
          <p:nvPr userDrawn="1"/>
        </p:nvSpPr>
        <p:spPr>
          <a:xfrm>
            <a:off x="827584" y="2276872"/>
            <a:ext cx="900000" cy="90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4" name="Rectangle 13"/>
          <p:cNvSpPr/>
          <p:nvPr userDrawn="1"/>
        </p:nvSpPr>
        <p:spPr>
          <a:xfrm>
            <a:off x="827584" y="3726760"/>
            <a:ext cx="900000" cy="90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5" name="Rectangle 14"/>
          <p:cNvSpPr/>
          <p:nvPr userDrawn="1"/>
        </p:nvSpPr>
        <p:spPr>
          <a:xfrm>
            <a:off x="827584" y="5373216"/>
            <a:ext cx="900000" cy="90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7" name="Espace réservé du texte 9"/>
          <p:cNvSpPr>
            <a:spLocks noGrp="1"/>
          </p:cNvSpPr>
          <p:nvPr>
            <p:ph type="body" sz="quarter" idx="14"/>
          </p:nvPr>
        </p:nvSpPr>
        <p:spPr>
          <a:xfrm>
            <a:off x="1835696" y="2276872"/>
            <a:ext cx="6984776" cy="900000"/>
          </a:xfrm>
        </p:spPr>
        <p:txBody>
          <a:bodyPr>
            <a:normAutofit/>
          </a:bodyPr>
          <a:lstStyle>
            <a:lvl1pPr marL="271463" indent="-271463">
              <a:spcBef>
                <a:spcPts val="1200"/>
              </a:spcBef>
              <a:buClr>
                <a:schemeClr val="accent1"/>
              </a:buClr>
              <a:defRPr sz="1200" spc="0" baseline="0"/>
            </a:lvl1pPr>
            <a:lvl2pPr>
              <a:lnSpc>
                <a:spcPct val="125000"/>
              </a:lnSpc>
              <a:spcBef>
                <a:spcPct val="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9" name="Espace réservé du texte 9"/>
          <p:cNvSpPr>
            <a:spLocks noGrp="1"/>
          </p:cNvSpPr>
          <p:nvPr>
            <p:ph type="body" sz="quarter" idx="16"/>
          </p:nvPr>
        </p:nvSpPr>
        <p:spPr>
          <a:xfrm>
            <a:off x="1835696" y="1268760"/>
            <a:ext cx="6984776" cy="900000"/>
          </a:xfrm>
        </p:spPr>
        <p:txBody>
          <a:bodyPr>
            <a:normAutofit/>
          </a:bodyPr>
          <a:lstStyle>
            <a:lvl1pPr marL="271463" indent="-271463">
              <a:spcBef>
                <a:spcPts val="1200"/>
              </a:spcBef>
              <a:buClr>
                <a:schemeClr val="accent1"/>
              </a:buClr>
              <a:defRPr sz="1200" spc="0" baseline="0"/>
            </a:lvl1pPr>
            <a:lvl2pPr>
              <a:lnSpc>
                <a:spcPct val="125000"/>
              </a:lnSpc>
              <a:spcBef>
                <a:spcPct val="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20" name="Espace réservé du texte 9"/>
          <p:cNvSpPr>
            <a:spLocks noGrp="1"/>
          </p:cNvSpPr>
          <p:nvPr>
            <p:ph type="body" sz="quarter" idx="17"/>
          </p:nvPr>
        </p:nvSpPr>
        <p:spPr>
          <a:xfrm>
            <a:off x="1835696" y="5373216"/>
            <a:ext cx="6984776" cy="900000"/>
          </a:xfrm>
        </p:spPr>
        <p:txBody>
          <a:bodyPr>
            <a:normAutofit/>
          </a:bodyPr>
          <a:lstStyle>
            <a:lvl1pPr marL="271463" indent="-271463">
              <a:spcBef>
                <a:spcPts val="1200"/>
              </a:spcBef>
              <a:buClr>
                <a:schemeClr val="accent1"/>
              </a:buClr>
              <a:defRPr sz="1200" spc="0" baseline="0"/>
            </a:lvl1pPr>
            <a:lvl2pPr>
              <a:lnSpc>
                <a:spcPct val="125000"/>
              </a:lnSpc>
              <a:spcBef>
                <a:spcPct val="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22" name="Espace réservé du texte 9"/>
          <p:cNvSpPr>
            <a:spLocks noGrp="1"/>
          </p:cNvSpPr>
          <p:nvPr>
            <p:ph type="body" sz="quarter" idx="18" hasCustomPrompt="1"/>
          </p:nvPr>
        </p:nvSpPr>
        <p:spPr>
          <a:xfrm>
            <a:off x="765624" y="885352"/>
            <a:ext cx="8028000" cy="216000"/>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p:txBody>
      </p:sp>
      <p:sp>
        <p:nvSpPr>
          <p:cNvPr id="23" name="Espace réservé du texte 9"/>
          <p:cNvSpPr>
            <a:spLocks noGrp="1"/>
          </p:cNvSpPr>
          <p:nvPr>
            <p:ph type="body" sz="quarter" idx="19" hasCustomPrompt="1"/>
          </p:nvPr>
        </p:nvSpPr>
        <p:spPr>
          <a:xfrm>
            <a:off x="765624" y="3380360"/>
            <a:ext cx="8028000" cy="216000"/>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p:txBody>
      </p:sp>
      <p:sp>
        <p:nvSpPr>
          <p:cNvPr id="24" name="Espace réservé du texte 9"/>
          <p:cNvSpPr>
            <a:spLocks noGrp="1"/>
          </p:cNvSpPr>
          <p:nvPr>
            <p:ph type="body" sz="quarter" idx="20" hasCustomPrompt="1"/>
          </p:nvPr>
        </p:nvSpPr>
        <p:spPr>
          <a:xfrm>
            <a:off x="765624" y="4983992"/>
            <a:ext cx="8028000" cy="216000"/>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p:txBody>
      </p:sp>
    </p:spTree>
    <p:extLst>
      <p:ext uri="{BB962C8B-B14F-4D97-AF65-F5344CB8AC3E}">
        <p14:creationId xmlns:p14="http://schemas.microsoft.com/office/powerpoint/2010/main" val="280527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IMAGE">
    <p:spTree>
      <p:nvGrpSpPr>
        <p:cNvPr id="1" name=""/>
        <p:cNvGrpSpPr/>
        <p:nvPr/>
      </p:nvGrpSpPr>
      <p:grpSpPr>
        <a:xfrm>
          <a:off x="0" y="0"/>
          <a:ext cx="0" cy="0"/>
          <a:chOff x="0" y="0"/>
          <a:chExt cx="0" cy="0"/>
        </a:xfrm>
      </p:grpSpPr>
      <p:sp>
        <p:nvSpPr>
          <p:cNvPr id="20" name="Titre 6"/>
          <p:cNvSpPr txBox="1"/>
          <p:nvPr userDrawn="1"/>
        </p:nvSpPr>
        <p:spPr>
          <a:xfrm>
            <a:off x="725432" y="1844824"/>
            <a:ext cx="7848000" cy="468000"/>
          </a:xfrm>
          <a:prstGeom prst="rect">
            <a:avLst/>
          </a:prstGeom>
          <a:solidFill>
            <a:schemeClr val="accent1"/>
          </a:solidFill>
        </p:spPr>
        <p:txBody>
          <a:bodyPr vert="horz" wrap="none" lIns="162000" tIns="36000" rIns="162000" bIns="0" rtlCol="0" anchor="ctr" anchorCtr="0">
            <a:normAutofit/>
          </a:bodyPr>
          <a:lstStyle>
            <a:lvl1pPr marL="0" indent="0" algn="l" defTabSz="914400" rtl="0" eaLnBrk="1" latinLnBrk="0" hangingPunct="1">
              <a:spcBef>
                <a:spcPct val="0"/>
              </a:spcBef>
              <a:buNone/>
              <a:defRPr sz="1800" b="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a:p>
        </p:txBody>
      </p:sp>
      <p:pic>
        <p:nvPicPr>
          <p:cNvPr id="2" name="Image 1"/>
          <p:cNvPicPr>
            <a:picLocks noChangeAspect="1"/>
          </p:cNvPicPr>
          <p:nvPr userDrawn="1"/>
        </p:nvPicPr>
        <p:blipFill>
          <a:blip r:embed="rId2"/>
          <a:srcRect/>
          <a:stretch>
            <a:fillRect/>
          </a:stretch>
        </p:blipFill>
        <p:spPr>
          <a:xfrm>
            <a:off x="725432" y="2409168"/>
            <a:ext cx="7848000" cy="3862438"/>
          </a:xfrm>
          <a:prstGeom prst="rect">
            <a:avLst/>
          </a:prstGeom>
        </p:spPr>
      </p:pic>
      <p:sp>
        <p:nvSpPr>
          <p:cNvPr id="7" name="Titre 6"/>
          <p:cNvSpPr>
            <a:spLocks noGrp="1"/>
          </p:cNvSpPr>
          <p:nvPr>
            <p:ph type="title"/>
          </p:nvPr>
        </p:nvSpPr>
        <p:spPr>
          <a:xfrm>
            <a:off x="725432" y="1844824"/>
            <a:ext cx="7848000" cy="468000"/>
          </a:xfrm>
          <a:prstGeom prst="rect">
            <a:avLst/>
          </a:prstGeom>
          <a:noFill/>
        </p:spPr>
        <p:txBody>
          <a:bodyPr lIns="162000" rIns="162000">
            <a:normAutofit/>
          </a:bodyPr>
          <a:lstStyle>
            <a:lvl1pPr marL="0" indent="0">
              <a:defRPr sz="2000"/>
            </a:lvl1pPr>
          </a:lstStyle>
          <a:p>
            <a:r>
              <a:rPr lang="fr-FR"/>
              <a:t>Modifiez le style du titre</a:t>
            </a:r>
          </a:p>
        </p:txBody>
      </p:sp>
      <p:pic>
        <p:nvPicPr>
          <p:cNvPr id="9" name="Image 8"/>
          <p:cNvPicPr>
            <a:picLocks noChangeAspect="1"/>
          </p:cNvPicPr>
          <p:nvPr userDrawn="1"/>
        </p:nvPicPr>
        <p:blipFill>
          <a:blip r:embed="rId3"/>
          <a:srcRect/>
          <a:stretch>
            <a:fillRect/>
          </a:stretch>
        </p:blipFill>
        <p:spPr>
          <a:xfrm>
            <a:off x="360360" y="499885"/>
            <a:ext cx="1807621" cy="768163"/>
          </a:xfrm>
          <a:prstGeom prst="rect">
            <a:avLst/>
          </a:prstGeom>
        </p:spPr>
      </p:pic>
      <p:sp>
        <p:nvSpPr>
          <p:cNvPr id="10" name="Rectangle 9"/>
          <p:cNvSpPr/>
          <p:nvPr userDrawn="1"/>
        </p:nvSpPr>
        <p:spPr>
          <a:xfrm>
            <a:off x="383910" y="1526721"/>
            <a:ext cx="7704000" cy="4392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164751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V 1">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9" hasCustomPrompt="1"/>
          </p:nvPr>
        </p:nvSpPr>
        <p:spPr>
          <a:xfrm>
            <a:off x="755576" y="635132"/>
            <a:ext cx="2333694" cy="331526"/>
          </a:xfrm>
          <a:solidFill>
            <a:schemeClr val="accent3"/>
          </a:solidFill>
        </p:spPr>
        <p:txBody>
          <a:bodyPr wrap="none" tIns="36000" bIns="18000" anchor="ctr">
            <a:spAutoFit/>
          </a:bodyPr>
          <a:lstStyle>
            <a:lvl1pPr marL="0" indent="0">
              <a:spcBef>
                <a:spcPts val="1200"/>
              </a:spcBef>
              <a:buClr>
                <a:schemeClr val="accent1"/>
              </a:buClr>
              <a:buFontTx/>
              <a:buNone/>
              <a:defRPr lang="fr-FR" sz="1800" b="0" kern="1200" cap="all" spc="120" baseline="0" smtClean="0">
                <a:solidFill>
                  <a:schemeClr val="tx1"/>
                </a:solidFill>
                <a:latin typeface="+mj-lt"/>
                <a:ea typeface="+mj-ea"/>
                <a:cs typeface="+mj-cs"/>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NOM DE FAMILLE</a:t>
            </a:r>
          </a:p>
        </p:txBody>
      </p:sp>
      <p:sp>
        <p:nvSpPr>
          <p:cNvPr id="12" name="Espace réservé du texte 9"/>
          <p:cNvSpPr>
            <a:spLocks noGrp="1"/>
          </p:cNvSpPr>
          <p:nvPr>
            <p:ph type="body" sz="quarter" idx="13"/>
          </p:nvPr>
        </p:nvSpPr>
        <p:spPr>
          <a:xfrm>
            <a:off x="4778296" y="1615160"/>
            <a:ext cx="4042176" cy="4536504"/>
          </a:xfrm>
        </p:spPr>
        <p:txBody>
          <a:bodyPr>
            <a:normAutofit/>
          </a:bodyPr>
          <a:lstStyle>
            <a:lvl1pPr marL="0" indent="0">
              <a:spcBef>
                <a:spcPts val="1800"/>
              </a:spcBef>
              <a:buClr>
                <a:schemeClr val="accent1"/>
              </a:buClr>
              <a:buFontTx/>
              <a:buNone/>
              <a:defRPr sz="1500" cap="none" spc="0" baseline="0">
                <a:solidFill>
                  <a:schemeClr val="bg2"/>
                </a:solidFill>
              </a:defRPr>
            </a:lvl1pPr>
            <a:lvl2pPr marL="0" indent="0">
              <a:lnSpc>
                <a:spcPct val="125000"/>
              </a:lnSpc>
              <a:spcBef>
                <a:spcPts val="1800"/>
              </a:spcBef>
              <a:buSzTx/>
              <a:buFontTx/>
              <a:buNone/>
              <a:defRPr sz="1200" cap="all" spc="120" baseline="0">
                <a:solidFill>
                  <a:schemeClr val="accent2"/>
                </a:solidFill>
              </a:defRPr>
            </a:lvl2pPr>
            <a:lvl3pPr marL="171450" indent="-171450">
              <a:lnSpc>
                <a:spcPct val="125000"/>
              </a:lnSpc>
              <a:spcBef>
                <a:spcPts val="300"/>
              </a:spcBef>
              <a:buClr>
                <a:schemeClr val="accent1"/>
              </a:buClr>
              <a:buFont typeface="Wingdings" panose="05000000000000000000" pitchFamily="2" charset="2"/>
              <a:buChar char="à"/>
              <a:defRPr>
                <a:solidFill>
                  <a:schemeClr val="bg2"/>
                </a:solidFill>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a:p>
            <a:pPr lvl="2"/>
            <a:r>
              <a:rPr lang="fr-FR"/>
              <a:t>Niveau 3</a:t>
            </a:r>
          </a:p>
          <a:p>
            <a:pPr lvl="3"/>
            <a:r>
              <a:rPr lang="fr-FR"/>
              <a:t>Niveau 4</a:t>
            </a:r>
          </a:p>
        </p:txBody>
      </p:sp>
      <p:sp>
        <p:nvSpPr>
          <p:cNvPr id="4" name="Titre 3"/>
          <p:cNvSpPr>
            <a:spLocks noGrp="1"/>
          </p:cNvSpPr>
          <p:nvPr>
            <p:ph type="title" hasCustomPrompt="1"/>
          </p:nvPr>
        </p:nvSpPr>
        <p:spPr>
          <a:xfrm>
            <a:off x="765624" y="209526"/>
            <a:ext cx="1287189" cy="331526"/>
          </a:xfrm>
          <a:prstGeom prst="rect">
            <a:avLst/>
          </a:prstGeom>
          <a:solidFill>
            <a:schemeClr val="accent3"/>
          </a:solidFill>
        </p:spPr>
        <p:txBody>
          <a:bodyPr tIns="36000" bIns="18000">
            <a:spAutoFit/>
          </a:bodyPr>
          <a:lstStyle>
            <a:lvl1pPr>
              <a:defRPr/>
            </a:lvl1pPr>
          </a:lstStyle>
          <a:p>
            <a:r>
              <a:rPr lang="fr-FR"/>
              <a:t>Prénom</a:t>
            </a:r>
          </a:p>
        </p:txBody>
      </p:sp>
    </p:spTree>
    <p:extLst>
      <p:ext uri="{BB962C8B-B14F-4D97-AF65-F5344CB8AC3E}">
        <p14:creationId xmlns:p14="http://schemas.microsoft.com/office/powerpoint/2010/main" val="2680588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V 2">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9" hasCustomPrompt="1"/>
          </p:nvPr>
        </p:nvSpPr>
        <p:spPr>
          <a:xfrm>
            <a:off x="3410210" y="692696"/>
            <a:ext cx="1688773" cy="257369"/>
          </a:xfrm>
          <a:solidFill>
            <a:schemeClr val="accent3"/>
          </a:solidFill>
        </p:spPr>
        <p:txBody>
          <a:bodyPr wrap="none" tIns="36000" bIns="36000" anchor="ctr">
            <a:spAutoFit/>
          </a:bodyPr>
          <a:lstStyle>
            <a:lvl1pPr marL="0" indent="0">
              <a:spcBef>
                <a:spcPts val="1200"/>
              </a:spcBef>
              <a:buClr>
                <a:schemeClr val="accent1"/>
              </a:buClr>
              <a:buFontTx/>
              <a:buNone/>
              <a:defRPr lang="fr-FR" sz="1200" b="0" kern="1200" cap="all" spc="120" baseline="0" smtClean="0">
                <a:solidFill>
                  <a:schemeClr val="tx1"/>
                </a:solidFill>
                <a:latin typeface="+mj-lt"/>
                <a:ea typeface="+mj-ea"/>
                <a:cs typeface="+mj-cs"/>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NOM DE FAMILLE</a:t>
            </a:r>
          </a:p>
        </p:txBody>
      </p:sp>
      <p:sp>
        <p:nvSpPr>
          <p:cNvPr id="3" name="Titre 2"/>
          <p:cNvSpPr>
            <a:spLocks noGrp="1"/>
          </p:cNvSpPr>
          <p:nvPr>
            <p:ph type="title" hasCustomPrompt="1"/>
          </p:nvPr>
        </p:nvSpPr>
        <p:spPr>
          <a:xfrm>
            <a:off x="3410210" y="398235"/>
            <a:ext cx="948956" cy="257369"/>
          </a:xfrm>
          <a:prstGeom prst="rect">
            <a:avLst/>
          </a:prstGeom>
          <a:solidFill>
            <a:schemeClr val="accent3"/>
          </a:solidFill>
        </p:spPr>
        <p:txBody>
          <a:bodyPr tIns="36000" bIns="36000">
            <a:spAutoFit/>
          </a:bodyPr>
          <a:lstStyle>
            <a:lvl1pPr>
              <a:defRPr sz="1200"/>
            </a:lvl1pPr>
          </a:lstStyle>
          <a:p>
            <a:r>
              <a:rPr lang="fr-FR"/>
              <a:t>Prénom</a:t>
            </a:r>
          </a:p>
        </p:txBody>
      </p:sp>
      <p:sp>
        <p:nvSpPr>
          <p:cNvPr id="12" name="Espace réservé du texte 9"/>
          <p:cNvSpPr>
            <a:spLocks noGrp="1"/>
          </p:cNvSpPr>
          <p:nvPr>
            <p:ph type="body" sz="quarter" idx="13"/>
          </p:nvPr>
        </p:nvSpPr>
        <p:spPr>
          <a:xfrm>
            <a:off x="841224" y="2128944"/>
            <a:ext cx="5170936" cy="4281568"/>
          </a:xfrm>
        </p:spPr>
        <p:txBody>
          <a:bodyPr>
            <a:normAutofit/>
          </a:bodyPr>
          <a:lstStyle>
            <a:lvl1pPr marL="0" indent="0">
              <a:spcBef>
                <a:spcPts val="1800"/>
              </a:spcBef>
              <a:buClr>
                <a:schemeClr val="accent1"/>
              </a:buClr>
              <a:buFontTx/>
              <a:buNone/>
              <a:defRPr sz="1200" cap="none" spc="0" baseline="0">
                <a:solidFill>
                  <a:schemeClr val="bg2"/>
                </a:solidFill>
              </a:defRPr>
            </a:lvl1pPr>
            <a:lvl2pPr marL="0" indent="0">
              <a:lnSpc>
                <a:spcPct val="125000"/>
              </a:lnSpc>
              <a:spcBef>
                <a:spcPts val="1800"/>
              </a:spcBef>
              <a:buSzTx/>
              <a:buFontTx/>
              <a:buNone/>
              <a:defRPr sz="1200" cap="all" spc="120" baseline="0">
                <a:solidFill>
                  <a:schemeClr val="accent2"/>
                </a:solidFill>
              </a:defRPr>
            </a:lvl2pPr>
            <a:lvl3pPr marL="171450" indent="-171450">
              <a:lnSpc>
                <a:spcPct val="125000"/>
              </a:lnSpc>
              <a:spcBef>
                <a:spcPct val="0"/>
              </a:spcBef>
              <a:buClr>
                <a:schemeClr val="accent1"/>
              </a:buClr>
              <a:buFont typeface="Wingdings" panose="05000000000000000000" pitchFamily="2" charset="2"/>
              <a:buChar char="à"/>
              <a:defRPr sz="1000">
                <a:solidFill>
                  <a:schemeClr val="bg2"/>
                </a:solidFill>
              </a:defRPr>
            </a:lvl3pPr>
            <a:lvl4pPr>
              <a:lnSpc>
                <a:spcPct val="125000"/>
              </a:lnSpc>
              <a:spcBef>
                <a:spcPts val="300"/>
              </a:spcBef>
              <a:defRPr sz="1000"/>
            </a:lvl4pPr>
            <a:lvl5pPr>
              <a:lnSpc>
                <a:spcPct val="125000"/>
              </a:lnSpc>
              <a:spcBef>
                <a:spcPts val="300"/>
              </a:spcBef>
              <a:defRPr/>
            </a:lvl5pPr>
          </a:lstStyle>
          <a:p>
            <a:pPr lvl="0"/>
            <a:r>
              <a:rPr lang="fr-FR"/>
              <a:t>Modifiez les styles du texte du masque</a:t>
            </a:r>
          </a:p>
          <a:p>
            <a:pPr lvl="1"/>
            <a:r>
              <a:rPr lang="fr-FR"/>
              <a:t>Deuxième niveau</a:t>
            </a:r>
          </a:p>
          <a:p>
            <a:pPr lvl="2"/>
            <a:r>
              <a:rPr lang="fr-FR"/>
              <a:t>Niveau 3</a:t>
            </a:r>
          </a:p>
          <a:p>
            <a:pPr lvl="3"/>
            <a:r>
              <a:rPr lang="fr-FR"/>
              <a:t>Niveau 4</a:t>
            </a:r>
          </a:p>
        </p:txBody>
      </p:sp>
      <p:sp>
        <p:nvSpPr>
          <p:cNvPr id="11" name="Espace réservé du texte 9"/>
          <p:cNvSpPr>
            <a:spLocks noGrp="1"/>
          </p:cNvSpPr>
          <p:nvPr>
            <p:ph type="body" sz="quarter" idx="20"/>
          </p:nvPr>
        </p:nvSpPr>
        <p:spPr>
          <a:xfrm>
            <a:off x="6084168" y="2128944"/>
            <a:ext cx="2866680" cy="4281568"/>
          </a:xfrm>
        </p:spPr>
        <p:txBody>
          <a:bodyPr>
            <a:normAutofit/>
          </a:bodyPr>
          <a:lstStyle>
            <a:lvl1pPr marL="0" indent="0">
              <a:spcBef>
                <a:spcPts val="1800"/>
              </a:spcBef>
              <a:buClr>
                <a:schemeClr val="accent1"/>
              </a:buClr>
              <a:buFontTx/>
              <a:buNone/>
              <a:defRPr sz="1200" cap="none" spc="0" baseline="0">
                <a:solidFill>
                  <a:schemeClr val="bg2"/>
                </a:solidFill>
              </a:defRPr>
            </a:lvl1pPr>
            <a:lvl2pPr marL="0" indent="0">
              <a:lnSpc>
                <a:spcPct val="125000"/>
              </a:lnSpc>
              <a:spcBef>
                <a:spcPts val="1800"/>
              </a:spcBef>
              <a:buSzTx/>
              <a:buFontTx/>
              <a:buNone/>
              <a:defRPr sz="1200" cap="all" spc="120" baseline="0">
                <a:solidFill>
                  <a:schemeClr val="accent2"/>
                </a:solidFill>
              </a:defRPr>
            </a:lvl2pPr>
            <a:lvl3pPr marL="171450" indent="-171450">
              <a:lnSpc>
                <a:spcPct val="125000"/>
              </a:lnSpc>
              <a:spcBef>
                <a:spcPct val="0"/>
              </a:spcBef>
              <a:buClr>
                <a:schemeClr val="accent1"/>
              </a:buClr>
              <a:buFont typeface="Wingdings" panose="05000000000000000000" pitchFamily="2" charset="2"/>
              <a:buChar char="à"/>
              <a:defRPr sz="1000">
                <a:solidFill>
                  <a:schemeClr val="bg2"/>
                </a:solidFill>
              </a:defRPr>
            </a:lvl3pPr>
            <a:lvl4pPr>
              <a:lnSpc>
                <a:spcPct val="110000"/>
              </a:lnSpc>
              <a:spcBef>
                <a:spcPts val="300"/>
              </a:spcBef>
              <a:defRPr sz="1000"/>
            </a:lvl4pPr>
            <a:lvl5pPr>
              <a:lnSpc>
                <a:spcPct val="125000"/>
              </a:lnSpc>
              <a:spcBef>
                <a:spcPts val="300"/>
              </a:spcBef>
              <a:defRPr/>
            </a:lvl5pPr>
          </a:lstStyle>
          <a:p>
            <a:pPr lvl="0"/>
            <a:r>
              <a:rPr lang="fr-FR"/>
              <a:t>Modifiez les styles du texte du masque</a:t>
            </a:r>
          </a:p>
          <a:p>
            <a:pPr lvl="1"/>
            <a:r>
              <a:rPr lang="fr-FR"/>
              <a:t>Deuxième niveau</a:t>
            </a:r>
          </a:p>
          <a:p>
            <a:pPr lvl="2"/>
            <a:r>
              <a:rPr lang="fr-FR"/>
              <a:t>Niveau 3</a:t>
            </a:r>
          </a:p>
          <a:p>
            <a:pPr lvl="3"/>
            <a:r>
              <a:rPr lang="fr-FR"/>
              <a:t>Niveau 4</a:t>
            </a:r>
          </a:p>
        </p:txBody>
      </p:sp>
      <p:sp>
        <p:nvSpPr>
          <p:cNvPr id="4" name="Espace réservé du texte 3"/>
          <p:cNvSpPr>
            <a:spLocks noGrp="1"/>
          </p:cNvSpPr>
          <p:nvPr>
            <p:ph type="body" sz="quarter" idx="21"/>
          </p:nvPr>
        </p:nvSpPr>
        <p:spPr>
          <a:xfrm>
            <a:off x="3400019" y="1086626"/>
            <a:ext cx="5348445" cy="863600"/>
          </a:xfrm>
        </p:spPr>
        <p:txBody>
          <a:bodyPr/>
          <a:lstStyle>
            <a:lvl1pPr marL="0" indent="0">
              <a:spcBef>
                <a:spcPct val="0"/>
              </a:spcBef>
              <a:spcAft>
                <a:spcPts val="600"/>
              </a:spcAft>
              <a:buFontTx/>
              <a:buNone/>
              <a:defRPr/>
            </a:lvl1pPr>
            <a:lvl2pPr>
              <a:lnSpc>
                <a:spcPct val="125000"/>
              </a:lnSpc>
              <a:spcBef>
                <a:spcPct val="0"/>
              </a:spcBef>
              <a:defRPr sz="1000">
                <a:solidFill>
                  <a:schemeClr val="accent2"/>
                </a:solidFill>
              </a:defRPr>
            </a:lvl2pPr>
            <a:lvl3pPr>
              <a:lnSpc>
                <a:spcPct val="150000"/>
              </a:lnSpc>
              <a:spcBef>
                <a:spcPct val="0"/>
              </a:spcBef>
              <a:defRPr sz="1000" b="1">
                <a:solidFill>
                  <a:schemeClr val="accent2"/>
                </a:solidFill>
              </a:defRPr>
            </a:lvl3pPr>
            <a:lvl4pPr>
              <a:defRPr sz="1000"/>
            </a:lvl4pPr>
            <a:lvl5pPr>
              <a:defRPr sz="1000"/>
            </a:lvl5pPr>
          </a:lstStyle>
          <a:p>
            <a:pPr lvl="0"/>
            <a:r>
              <a:rPr lang="fr-FR"/>
              <a:t>Modifiez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965711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TACT 1">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3" name="Espace réservé du texte 2"/>
          <p:cNvSpPr>
            <a:spLocks noGrp="1"/>
          </p:cNvSpPr>
          <p:nvPr>
            <p:ph type="body" sz="quarter" idx="13" hasCustomPrompt="1"/>
          </p:nvPr>
        </p:nvSpPr>
        <p:spPr>
          <a:xfrm>
            <a:off x="645300" y="3625444"/>
            <a:ext cx="3399275" cy="2611868"/>
          </a:xfrm>
        </p:spPr>
        <p:txBody>
          <a:bodyPr/>
          <a:lstStyle>
            <a:lvl1pPr marL="0" indent="0">
              <a:spcBef>
                <a:spcPct val="0"/>
              </a:spcBef>
              <a:buNone/>
              <a:defRPr sz="1800" baseline="0">
                <a:solidFill>
                  <a:schemeClr val="accent3"/>
                </a:solidFill>
              </a:defRPr>
            </a:lvl1pPr>
            <a:lvl2pPr>
              <a:spcBef>
                <a:spcPts val="600"/>
              </a:spcBef>
              <a:spcAft>
                <a:spcPts val="600"/>
              </a:spcAft>
              <a:defRPr sz="1500" cap="all"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Prénom Nom</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u texte 2"/>
          <p:cNvSpPr>
            <a:spLocks noGrp="1"/>
          </p:cNvSpPr>
          <p:nvPr>
            <p:ph type="body" sz="quarter" idx="14" hasCustomPrompt="1"/>
          </p:nvPr>
        </p:nvSpPr>
        <p:spPr>
          <a:xfrm>
            <a:off x="4917141" y="3625444"/>
            <a:ext cx="3399275" cy="2611868"/>
          </a:xfrm>
        </p:spPr>
        <p:txBody>
          <a:bodyPr/>
          <a:lstStyle>
            <a:lvl1pPr marL="0" indent="0">
              <a:spcBef>
                <a:spcPct val="0"/>
              </a:spcBef>
              <a:buNone/>
              <a:defRPr sz="1800" baseline="0">
                <a:solidFill>
                  <a:schemeClr val="accent3"/>
                </a:solidFill>
              </a:defRPr>
            </a:lvl1pPr>
            <a:lvl2pPr>
              <a:spcBef>
                <a:spcPts val="600"/>
              </a:spcBef>
              <a:spcAft>
                <a:spcPts val="600"/>
              </a:spcAft>
              <a:defRPr sz="1500" cap="all"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Ville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1434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3" name="Espace réservé du texte 2"/>
          <p:cNvSpPr>
            <a:spLocks noGrp="1"/>
          </p:cNvSpPr>
          <p:nvPr>
            <p:ph type="body" sz="quarter" idx="13" hasCustomPrompt="1"/>
          </p:nvPr>
        </p:nvSpPr>
        <p:spPr>
          <a:xfrm>
            <a:off x="2891819" y="1691080"/>
            <a:ext cx="1752190" cy="864000"/>
          </a:xfrm>
        </p:spPr>
        <p:txBody>
          <a:bodyPr/>
          <a:lstStyle>
            <a:lvl1pPr marL="0" indent="0">
              <a:lnSpc>
                <a:spcPct val="125000"/>
              </a:lnSpc>
              <a:spcBef>
                <a:spcPct val="0"/>
              </a:spcBef>
              <a:spcAft>
                <a:spcPct val="0"/>
              </a:spcAft>
              <a:buNone/>
              <a:defRPr sz="1200" cap="none" baseline="0">
                <a:solidFill>
                  <a:schemeClr val="accent2"/>
                </a:solidFill>
              </a:defRPr>
            </a:lvl1pPr>
            <a:lvl2pPr>
              <a:lnSpc>
                <a:spcPct val="125000"/>
              </a:lnSpc>
              <a:spcBef>
                <a:spcPct val="0"/>
              </a:spcBef>
              <a:spcAft>
                <a:spcPct val="0"/>
              </a:spcAft>
              <a:defRPr sz="1200" cap="none"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Adresse</a:t>
            </a:r>
          </a:p>
        </p:txBody>
      </p:sp>
      <p:sp>
        <p:nvSpPr>
          <p:cNvPr id="10" name="Espace réservé du texte 9"/>
          <p:cNvSpPr>
            <a:spLocks noGrp="1"/>
          </p:cNvSpPr>
          <p:nvPr>
            <p:ph type="body" sz="quarter" idx="16" hasCustomPrompt="1"/>
          </p:nvPr>
        </p:nvSpPr>
        <p:spPr>
          <a:xfrm>
            <a:off x="1035784" y="1403048"/>
            <a:ext cx="1800200"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Ville</a:t>
            </a:r>
          </a:p>
        </p:txBody>
      </p:sp>
      <p:sp>
        <p:nvSpPr>
          <p:cNvPr id="11" name="Rectangle 10"/>
          <p:cNvSpPr/>
          <p:nvPr userDrawn="1"/>
        </p:nvSpPr>
        <p:spPr>
          <a:xfrm>
            <a:off x="755576" y="1111104"/>
            <a:ext cx="8029162" cy="52702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2" name="Rectangle 11"/>
          <p:cNvSpPr/>
          <p:nvPr userDrawn="1"/>
        </p:nvSpPr>
        <p:spPr>
          <a:xfrm>
            <a:off x="1035784" y="1743632"/>
            <a:ext cx="1800200" cy="828000"/>
          </a:xfrm>
          <a:prstGeom prst="rect">
            <a:avLst/>
          </a:prstGeom>
          <a:blipFill>
            <a:blip r:embed="rId2"/>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3" name="Espace réservé du texte 2"/>
          <p:cNvSpPr>
            <a:spLocks noGrp="1"/>
          </p:cNvSpPr>
          <p:nvPr>
            <p:ph type="body" sz="quarter" idx="17" hasCustomPrompt="1"/>
          </p:nvPr>
        </p:nvSpPr>
        <p:spPr>
          <a:xfrm>
            <a:off x="2891819" y="3402663"/>
            <a:ext cx="1752190" cy="864000"/>
          </a:xfrm>
        </p:spPr>
        <p:txBody>
          <a:bodyPr/>
          <a:lstStyle>
            <a:lvl1pPr marL="0" indent="0">
              <a:lnSpc>
                <a:spcPct val="125000"/>
              </a:lnSpc>
              <a:spcBef>
                <a:spcPct val="0"/>
              </a:spcBef>
              <a:spcAft>
                <a:spcPct val="0"/>
              </a:spcAft>
              <a:buNone/>
              <a:defRPr sz="1200" cap="none" baseline="0">
                <a:solidFill>
                  <a:schemeClr val="accent2"/>
                </a:solidFill>
              </a:defRPr>
            </a:lvl1pPr>
            <a:lvl2pPr>
              <a:lnSpc>
                <a:spcPct val="125000"/>
              </a:lnSpc>
              <a:spcBef>
                <a:spcPct val="0"/>
              </a:spcBef>
              <a:spcAft>
                <a:spcPct val="0"/>
              </a:spcAft>
              <a:defRPr sz="1200" cap="none"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Adresse</a:t>
            </a:r>
          </a:p>
        </p:txBody>
      </p:sp>
      <p:sp>
        <p:nvSpPr>
          <p:cNvPr id="14" name="Espace réservé du texte 9"/>
          <p:cNvSpPr>
            <a:spLocks noGrp="1"/>
          </p:cNvSpPr>
          <p:nvPr>
            <p:ph type="body" sz="quarter" idx="18" hasCustomPrompt="1"/>
          </p:nvPr>
        </p:nvSpPr>
        <p:spPr>
          <a:xfrm>
            <a:off x="1035784" y="3114631"/>
            <a:ext cx="1800200"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Ville</a:t>
            </a:r>
          </a:p>
        </p:txBody>
      </p:sp>
      <p:sp>
        <p:nvSpPr>
          <p:cNvPr id="15" name="Rectangle 14"/>
          <p:cNvSpPr/>
          <p:nvPr userDrawn="1"/>
        </p:nvSpPr>
        <p:spPr>
          <a:xfrm>
            <a:off x="1035784" y="3455215"/>
            <a:ext cx="1800200" cy="828000"/>
          </a:xfrm>
          <a:prstGeom prst="rect">
            <a:avLst/>
          </a:prstGeom>
          <a:blipFill>
            <a:blip r:embed="rId3"/>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7" name="Espace réservé du texte 2"/>
          <p:cNvSpPr>
            <a:spLocks noGrp="1"/>
          </p:cNvSpPr>
          <p:nvPr>
            <p:ph type="body" sz="quarter" idx="19" hasCustomPrompt="1"/>
          </p:nvPr>
        </p:nvSpPr>
        <p:spPr>
          <a:xfrm>
            <a:off x="2891819" y="5108552"/>
            <a:ext cx="1752190" cy="864000"/>
          </a:xfrm>
        </p:spPr>
        <p:txBody>
          <a:bodyPr/>
          <a:lstStyle>
            <a:lvl1pPr marL="0" indent="0">
              <a:lnSpc>
                <a:spcPct val="125000"/>
              </a:lnSpc>
              <a:spcBef>
                <a:spcPct val="0"/>
              </a:spcBef>
              <a:spcAft>
                <a:spcPct val="0"/>
              </a:spcAft>
              <a:buNone/>
              <a:defRPr sz="1200" cap="none" baseline="0">
                <a:solidFill>
                  <a:schemeClr val="accent2"/>
                </a:solidFill>
              </a:defRPr>
            </a:lvl1pPr>
            <a:lvl2pPr>
              <a:lnSpc>
                <a:spcPct val="125000"/>
              </a:lnSpc>
              <a:spcBef>
                <a:spcPct val="0"/>
              </a:spcBef>
              <a:spcAft>
                <a:spcPct val="0"/>
              </a:spcAft>
              <a:defRPr sz="1200" cap="none"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Adresse</a:t>
            </a:r>
          </a:p>
        </p:txBody>
      </p:sp>
      <p:sp>
        <p:nvSpPr>
          <p:cNvPr id="18" name="Espace réservé du texte 9"/>
          <p:cNvSpPr>
            <a:spLocks noGrp="1"/>
          </p:cNvSpPr>
          <p:nvPr>
            <p:ph type="body" sz="quarter" idx="20" hasCustomPrompt="1"/>
          </p:nvPr>
        </p:nvSpPr>
        <p:spPr>
          <a:xfrm>
            <a:off x="1035784" y="4820520"/>
            <a:ext cx="1800200"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Ville</a:t>
            </a:r>
          </a:p>
        </p:txBody>
      </p:sp>
      <p:sp>
        <p:nvSpPr>
          <p:cNvPr id="19" name="Rectangle 18"/>
          <p:cNvSpPr/>
          <p:nvPr userDrawn="1"/>
        </p:nvSpPr>
        <p:spPr>
          <a:xfrm>
            <a:off x="1035784" y="5161104"/>
            <a:ext cx="1800200" cy="828000"/>
          </a:xfrm>
          <a:prstGeom prst="rect">
            <a:avLst/>
          </a:prstGeom>
          <a:blipFill>
            <a:blip r:embed="rId4"/>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0" name="Espace réservé du texte 2"/>
          <p:cNvSpPr>
            <a:spLocks noGrp="1"/>
          </p:cNvSpPr>
          <p:nvPr>
            <p:ph type="body" sz="quarter" idx="21" hasCustomPrompt="1"/>
          </p:nvPr>
        </p:nvSpPr>
        <p:spPr>
          <a:xfrm>
            <a:off x="6601234" y="1691080"/>
            <a:ext cx="1859198" cy="864000"/>
          </a:xfrm>
        </p:spPr>
        <p:txBody>
          <a:bodyPr/>
          <a:lstStyle>
            <a:lvl1pPr marL="0" indent="0">
              <a:lnSpc>
                <a:spcPct val="125000"/>
              </a:lnSpc>
              <a:spcBef>
                <a:spcPct val="0"/>
              </a:spcBef>
              <a:spcAft>
                <a:spcPct val="0"/>
              </a:spcAft>
              <a:buNone/>
              <a:defRPr sz="1200" cap="none" baseline="0">
                <a:solidFill>
                  <a:schemeClr val="accent2"/>
                </a:solidFill>
              </a:defRPr>
            </a:lvl1pPr>
            <a:lvl2pPr>
              <a:lnSpc>
                <a:spcPct val="125000"/>
              </a:lnSpc>
              <a:spcBef>
                <a:spcPct val="0"/>
              </a:spcBef>
              <a:spcAft>
                <a:spcPct val="0"/>
              </a:spcAft>
              <a:defRPr sz="1200" cap="none"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Adresse</a:t>
            </a:r>
          </a:p>
        </p:txBody>
      </p:sp>
      <p:sp>
        <p:nvSpPr>
          <p:cNvPr id="21" name="Espace réservé du texte 9"/>
          <p:cNvSpPr>
            <a:spLocks noGrp="1"/>
          </p:cNvSpPr>
          <p:nvPr>
            <p:ph type="body" sz="quarter" idx="22" hasCustomPrompt="1"/>
          </p:nvPr>
        </p:nvSpPr>
        <p:spPr>
          <a:xfrm>
            <a:off x="4745199" y="1403048"/>
            <a:ext cx="1800200"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Ville</a:t>
            </a:r>
          </a:p>
        </p:txBody>
      </p:sp>
      <p:sp>
        <p:nvSpPr>
          <p:cNvPr id="22" name="Rectangle 21"/>
          <p:cNvSpPr/>
          <p:nvPr userDrawn="1"/>
        </p:nvSpPr>
        <p:spPr>
          <a:xfrm>
            <a:off x="4745199" y="1743632"/>
            <a:ext cx="1800200" cy="828000"/>
          </a:xfrm>
          <a:prstGeom prst="rect">
            <a:avLst/>
          </a:prstGeom>
          <a:blipFill>
            <a:blip r:embed="rId5"/>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3" name="Espace réservé du texte 2"/>
          <p:cNvSpPr>
            <a:spLocks noGrp="1"/>
          </p:cNvSpPr>
          <p:nvPr>
            <p:ph type="body" sz="quarter" idx="23" hasCustomPrompt="1"/>
          </p:nvPr>
        </p:nvSpPr>
        <p:spPr>
          <a:xfrm>
            <a:off x="6601234" y="3402663"/>
            <a:ext cx="1859198" cy="864000"/>
          </a:xfrm>
        </p:spPr>
        <p:txBody>
          <a:bodyPr/>
          <a:lstStyle>
            <a:lvl1pPr marL="0" indent="0">
              <a:lnSpc>
                <a:spcPct val="125000"/>
              </a:lnSpc>
              <a:spcBef>
                <a:spcPct val="0"/>
              </a:spcBef>
              <a:spcAft>
                <a:spcPct val="0"/>
              </a:spcAft>
              <a:buNone/>
              <a:defRPr sz="1200" cap="none" baseline="0">
                <a:solidFill>
                  <a:schemeClr val="accent2"/>
                </a:solidFill>
              </a:defRPr>
            </a:lvl1pPr>
            <a:lvl2pPr>
              <a:lnSpc>
                <a:spcPct val="125000"/>
              </a:lnSpc>
              <a:spcBef>
                <a:spcPct val="0"/>
              </a:spcBef>
              <a:spcAft>
                <a:spcPct val="0"/>
              </a:spcAft>
              <a:defRPr sz="1200" cap="none"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Adresse</a:t>
            </a:r>
          </a:p>
        </p:txBody>
      </p:sp>
      <p:sp>
        <p:nvSpPr>
          <p:cNvPr id="24" name="Espace réservé du texte 9"/>
          <p:cNvSpPr>
            <a:spLocks noGrp="1"/>
          </p:cNvSpPr>
          <p:nvPr>
            <p:ph type="body" sz="quarter" idx="24" hasCustomPrompt="1"/>
          </p:nvPr>
        </p:nvSpPr>
        <p:spPr>
          <a:xfrm>
            <a:off x="4745199" y="3114631"/>
            <a:ext cx="1800200"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Ville</a:t>
            </a:r>
          </a:p>
        </p:txBody>
      </p:sp>
      <p:sp>
        <p:nvSpPr>
          <p:cNvPr id="25" name="Rectangle 24"/>
          <p:cNvSpPr/>
          <p:nvPr userDrawn="1"/>
        </p:nvSpPr>
        <p:spPr>
          <a:xfrm>
            <a:off x="4745199" y="3455215"/>
            <a:ext cx="1800200" cy="828000"/>
          </a:xfrm>
          <a:prstGeom prst="rect">
            <a:avLst/>
          </a:prstGeom>
          <a:blipFill>
            <a:blip r:embed="rId6"/>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6" name="Espace réservé du texte 2"/>
          <p:cNvSpPr>
            <a:spLocks noGrp="1"/>
          </p:cNvSpPr>
          <p:nvPr>
            <p:ph type="body" sz="quarter" idx="25" hasCustomPrompt="1"/>
          </p:nvPr>
        </p:nvSpPr>
        <p:spPr>
          <a:xfrm>
            <a:off x="6601234" y="5108552"/>
            <a:ext cx="1859198" cy="864000"/>
          </a:xfrm>
        </p:spPr>
        <p:txBody>
          <a:bodyPr/>
          <a:lstStyle>
            <a:lvl1pPr marL="0" indent="0">
              <a:lnSpc>
                <a:spcPct val="125000"/>
              </a:lnSpc>
              <a:spcBef>
                <a:spcPct val="0"/>
              </a:spcBef>
              <a:spcAft>
                <a:spcPct val="0"/>
              </a:spcAft>
              <a:buNone/>
              <a:defRPr sz="1200" cap="none" baseline="0">
                <a:solidFill>
                  <a:schemeClr val="accent2"/>
                </a:solidFill>
              </a:defRPr>
            </a:lvl1pPr>
            <a:lvl2pPr>
              <a:lnSpc>
                <a:spcPct val="125000"/>
              </a:lnSpc>
              <a:spcBef>
                <a:spcPct val="0"/>
              </a:spcBef>
              <a:spcAft>
                <a:spcPct val="0"/>
              </a:spcAft>
              <a:defRPr sz="1200" cap="none" baseline="0">
                <a:solidFill>
                  <a:schemeClr val="accent2"/>
                </a:solidFill>
              </a:defRPr>
            </a:lvl2pPr>
            <a:lvl3pPr>
              <a:defRPr>
                <a:solidFill>
                  <a:schemeClr val="accent2"/>
                </a:solidFill>
              </a:defRPr>
            </a:lvl3pPr>
            <a:lvl4pPr>
              <a:defRPr b="1">
                <a:solidFill>
                  <a:schemeClr val="accent2"/>
                </a:solidFill>
              </a:defRPr>
            </a:lvl4pPr>
            <a:lvl5pPr>
              <a:defRPr>
                <a:solidFill>
                  <a:schemeClr val="accent2"/>
                </a:solidFill>
              </a:defRPr>
            </a:lvl5pPr>
          </a:lstStyle>
          <a:p>
            <a:pPr lvl="0"/>
            <a:r>
              <a:rPr lang="fr-FR"/>
              <a:t>Adresse</a:t>
            </a:r>
          </a:p>
        </p:txBody>
      </p:sp>
      <p:sp>
        <p:nvSpPr>
          <p:cNvPr id="27" name="Espace réservé du texte 9"/>
          <p:cNvSpPr>
            <a:spLocks noGrp="1"/>
          </p:cNvSpPr>
          <p:nvPr>
            <p:ph type="body" sz="quarter" idx="26" hasCustomPrompt="1"/>
          </p:nvPr>
        </p:nvSpPr>
        <p:spPr>
          <a:xfrm>
            <a:off x="4745199" y="4820520"/>
            <a:ext cx="1800200" cy="279648"/>
          </a:xfrm>
          <a:solidFill>
            <a:schemeClr val="accent3"/>
          </a:solidFill>
        </p:spPr>
        <p:txBody>
          <a:bodyPr anchor="ctr">
            <a:normAutofit/>
          </a:bodyPr>
          <a:lstStyle>
            <a:lvl1pPr marL="0" indent="0">
              <a:spcBef>
                <a:spcPts val="1200"/>
              </a:spcBef>
              <a:buClr>
                <a:schemeClr val="accent1"/>
              </a:buClr>
              <a:buFontTx/>
              <a:buNone/>
              <a:defRPr sz="1200" spc="0" baseline="0">
                <a:solidFill>
                  <a:schemeClr val="tx1"/>
                </a:solidFill>
              </a:defRPr>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Ville</a:t>
            </a:r>
          </a:p>
        </p:txBody>
      </p:sp>
      <p:sp>
        <p:nvSpPr>
          <p:cNvPr id="28" name="Rectangle 27"/>
          <p:cNvSpPr/>
          <p:nvPr userDrawn="1"/>
        </p:nvSpPr>
        <p:spPr>
          <a:xfrm>
            <a:off x="4745199" y="5161104"/>
            <a:ext cx="1800200" cy="828000"/>
          </a:xfrm>
          <a:prstGeom prst="rect">
            <a:avLst/>
          </a:prstGeom>
          <a:blipFill>
            <a:blip r:embed="rId7"/>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641544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Tree>
    <p:extLst>
      <p:ext uri="{BB962C8B-B14F-4D97-AF65-F5344CB8AC3E}">
        <p14:creationId xmlns:p14="http://schemas.microsoft.com/office/powerpoint/2010/main" val="2403328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D SEUL">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Tree>
    <p:extLst>
      <p:ext uri="{BB962C8B-B14F-4D97-AF65-F5344CB8AC3E}">
        <p14:creationId xmlns:p14="http://schemas.microsoft.com/office/powerpoint/2010/main" val="1825745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IDE - VISUEL PLEIN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470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SERVE CV 1">
    <p:spTree>
      <p:nvGrpSpPr>
        <p:cNvPr id="1" name=""/>
        <p:cNvGrpSpPr/>
        <p:nvPr/>
      </p:nvGrpSpPr>
      <p:grpSpPr>
        <a:xfrm>
          <a:off x="0" y="0"/>
          <a:ext cx="0" cy="0"/>
          <a:chOff x="0" y="0"/>
          <a:chExt cx="0" cy="0"/>
        </a:xfrm>
      </p:grpSpPr>
      <p:sp>
        <p:nvSpPr>
          <p:cNvPr id="2" name="Rectangle 1"/>
          <p:cNvSpPr/>
          <p:nvPr userDrawn="1"/>
        </p:nvSpPr>
        <p:spPr>
          <a:xfrm>
            <a:off x="792558" y="1700808"/>
            <a:ext cx="3789170" cy="2448272"/>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3" name="Rectangle 2"/>
          <p:cNvSpPr/>
          <p:nvPr userDrawn="1"/>
        </p:nvSpPr>
        <p:spPr>
          <a:xfrm>
            <a:off x="576560" y="1494512"/>
            <a:ext cx="3636000" cy="2376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4" name="ZoneTexte 3"/>
          <p:cNvSpPr txBox="1"/>
          <p:nvPr userDrawn="1"/>
        </p:nvSpPr>
        <p:spPr>
          <a:xfrm>
            <a:off x="2195736" y="5229200"/>
            <a:ext cx="6371704" cy="648072"/>
          </a:xfrm>
          <a:prstGeom prst="rect">
            <a:avLst/>
          </a:prstGeom>
          <a:noFill/>
        </p:spPr>
        <p:txBody>
          <a:bodyPr wrap="square" lIns="0" tIns="0" rIns="0" bIns="0" rtlCol="0">
            <a:noAutofit/>
          </a:bodyPr>
          <a:lstStyle/>
          <a:p>
            <a:r>
              <a:rPr lang="fr-FR" sz="1400" dirty="0">
                <a:solidFill>
                  <a:schemeClr val="accent4"/>
                </a:solidFill>
              </a:rPr>
              <a:t>Copier/coller</a:t>
            </a:r>
            <a:r>
              <a:rPr lang="fr-FR" sz="1400" baseline="0" dirty="0">
                <a:solidFill>
                  <a:schemeClr val="accent4"/>
                </a:solidFill>
              </a:rPr>
              <a:t> les 2 formes : </a:t>
            </a:r>
            <a:r>
              <a:rPr lang="fr-FR" sz="1400" baseline="0" dirty="0" err="1">
                <a:solidFill>
                  <a:schemeClr val="accent4"/>
                </a:solidFill>
              </a:rPr>
              <a:t>slide</a:t>
            </a:r>
            <a:r>
              <a:rPr lang="fr-FR" sz="1400" baseline="0" dirty="0">
                <a:solidFill>
                  <a:schemeClr val="accent4"/>
                </a:solidFill>
              </a:rPr>
              <a:t> CV 1</a:t>
            </a:r>
          </a:p>
          <a:p>
            <a:endParaRPr lang="fr-FR" sz="1400" baseline="0" dirty="0">
              <a:solidFill>
                <a:schemeClr val="accent4"/>
              </a:solidFill>
            </a:endParaRPr>
          </a:p>
          <a:p>
            <a:pPr marL="0" marR="0" indent="0" algn="l" defTabSz="914400" rtl="0" eaLnBrk="1" fontAlgn="auto" latinLnBrk="0" hangingPunct="1">
              <a:lnSpc>
                <a:spcPct val="100000"/>
              </a:lnSpc>
              <a:spcBef>
                <a:spcPct val="0"/>
              </a:spcBef>
              <a:spcAft>
                <a:spcPct val="0"/>
              </a:spcAft>
              <a:buClrTx/>
              <a:buSzTx/>
              <a:buFontTx/>
              <a:buNone/>
              <a:defRPr/>
            </a:pPr>
            <a:r>
              <a:rPr lang="fr-FR" sz="1400" baseline="0" dirty="0">
                <a:solidFill>
                  <a:schemeClr val="accent4"/>
                </a:solidFill>
              </a:rPr>
              <a:t>Elles se positionnerons à la bonne place</a:t>
            </a:r>
            <a:endParaRPr lang="fr-FR" sz="1400" dirty="0">
              <a:solidFill>
                <a:schemeClr val="accent4"/>
              </a:solidFill>
            </a:endParaRPr>
          </a:p>
        </p:txBody>
      </p:sp>
    </p:spTree>
    <p:extLst>
      <p:ext uri="{BB962C8B-B14F-4D97-AF65-F5344CB8AC3E}">
        <p14:creationId xmlns:p14="http://schemas.microsoft.com/office/powerpoint/2010/main" val="3966274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SERVE CV 2">
    <p:spTree>
      <p:nvGrpSpPr>
        <p:cNvPr id="1" name=""/>
        <p:cNvGrpSpPr/>
        <p:nvPr/>
      </p:nvGrpSpPr>
      <p:grpSpPr>
        <a:xfrm>
          <a:off x="0" y="0"/>
          <a:ext cx="0" cy="0"/>
          <a:chOff x="0" y="0"/>
          <a:chExt cx="0" cy="0"/>
        </a:xfrm>
      </p:grpSpPr>
      <p:sp>
        <p:nvSpPr>
          <p:cNvPr id="4" name="ZoneTexte 3"/>
          <p:cNvSpPr txBox="1"/>
          <p:nvPr userDrawn="1"/>
        </p:nvSpPr>
        <p:spPr>
          <a:xfrm>
            <a:off x="4139952" y="476672"/>
            <a:ext cx="4824536" cy="648072"/>
          </a:xfrm>
          <a:prstGeom prst="rect">
            <a:avLst/>
          </a:prstGeom>
          <a:noFill/>
        </p:spPr>
        <p:txBody>
          <a:bodyPr wrap="square" lIns="0" tIns="0" rIns="0" bIns="0" rtlCol="0">
            <a:noAutofit/>
          </a:bodyPr>
          <a:lstStyle/>
          <a:p>
            <a:r>
              <a:rPr lang="fr-FR" sz="1400" dirty="0">
                <a:solidFill>
                  <a:schemeClr val="accent4"/>
                </a:solidFill>
              </a:rPr>
              <a:t>Copier/coller</a:t>
            </a:r>
            <a:r>
              <a:rPr lang="fr-FR" sz="1400" baseline="0" dirty="0">
                <a:solidFill>
                  <a:schemeClr val="accent4"/>
                </a:solidFill>
              </a:rPr>
              <a:t> les 2 formes : </a:t>
            </a:r>
            <a:r>
              <a:rPr lang="fr-FR" sz="1400" baseline="0" dirty="0" err="1">
                <a:solidFill>
                  <a:schemeClr val="accent4"/>
                </a:solidFill>
              </a:rPr>
              <a:t>slide</a:t>
            </a:r>
            <a:r>
              <a:rPr lang="fr-FR" sz="1400" baseline="0" dirty="0">
                <a:solidFill>
                  <a:schemeClr val="accent4"/>
                </a:solidFill>
              </a:rPr>
              <a:t> CV 2</a:t>
            </a:r>
          </a:p>
          <a:p>
            <a:endParaRPr lang="fr-FR" sz="1400" baseline="0" dirty="0">
              <a:solidFill>
                <a:schemeClr val="accent4"/>
              </a:solidFill>
            </a:endParaRPr>
          </a:p>
          <a:p>
            <a:r>
              <a:rPr lang="fr-FR" sz="1400" baseline="0" dirty="0">
                <a:solidFill>
                  <a:schemeClr val="accent4"/>
                </a:solidFill>
              </a:rPr>
              <a:t>Elles se positionnerons à la bonne place</a:t>
            </a:r>
            <a:endParaRPr lang="fr-FR" sz="1400" dirty="0">
              <a:solidFill>
                <a:schemeClr val="accent4"/>
              </a:solidFill>
            </a:endParaRPr>
          </a:p>
        </p:txBody>
      </p:sp>
      <p:sp>
        <p:nvSpPr>
          <p:cNvPr id="5" name="Rectangle 4"/>
          <p:cNvSpPr>
            <a:spLocks noChangeAspect="1"/>
          </p:cNvSpPr>
          <p:nvPr userDrawn="1"/>
        </p:nvSpPr>
        <p:spPr>
          <a:xfrm>
            <a:off x="945568" y="420801"/>
            <a:ext cx="2196000" cy="1418888"/>
          </a:xfrm>
          <a:prstGeom prst="rect">
            <a:avLst/>
          </a:prstGeom>
          <a:solidFill>
            <a:schemeClr val="tx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6" name="Rectangle 5"/>
          <p:cNvSpPr>
            <a:spLocks noChangeAspect="1"/>
          </p:cNvSpPr>
          <p:nvPr userDrawn="1"/>
        </p:nvSpPr>
        <p:spPr>
          <a:xfrm>
            <a:off x="780232" y="233962"/>
            <a:ext cx="2196000" cy="143500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3600004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SERVE CONTACT 1">
    <p:spTree>
      <p:nvGrpSpPr>
        <p:cNvPr id="1" name=""/>
        <p:cNvGrpSpPr/>
        <p:nvPr/>
      </p:nvGrpSpPr>
      <p:grpSpPr>
        <a:xfrm>
          <a:off x="0" y="0"/>
          <a:ext cx="0" cy="0"/>
          <a:chOff x="0" y="0"/>
          <a:chExt cx="0" cy="0"/>
        </a:xfrm>
      </p:grpSpPr>
      <p:sp>
        <p:nvSpPr>
          <p:cNvPr id="4" name="ZoneTexte 3"/>
          <p:cNvSpPr txBox="1"/>
          <p:nvPr userDrawn="1"/>
        </p:nvSpPr>
        <p:spPr>
          <a:xfrm>
            <a:off x="2699792" y="5013176"/>
            <a:ext cx="4824536" cy="648072"/>
          </a:xfrm>
          <a:prstGeom prst="rect">
            <a:avLst/>
          </a:prstGeom>
          <a:noFill/>
        </p:spPr>
        <p:txBody>
          <a:bodyPr wrap="square" lIns="0" tIns="0" rIns="0" bIns="0" rtlCol="0">
            <a:noAutofit/>
          </a:bodyPr>
          <a:lstStyle/>
          <a:p>
            <a:r>
              <a:rPr lang="fr-FR" sz="1400" dirty="0">
                <a:solidFill>
                  <a:schemeClr val="accent4"/>
                </a:solidFill>
              </a:rPr>
              <a:t>Copier/coller</a:t>
            </a:r>
            <a:r>
              <a:rPr lang="fr-FR" sz="1400" baseline="0" dirty="0">
                <a:solidFill>
                  <a:schemeClr val="accent4"/>
                </a:solidFill>
              </a:rPr>
              <a:t> les 4 formes : </a:t>
            </a:r>
            <a:r>
              <a:rPr lang="fr-FR" sz="1400" baseline="0" dirty="0" err="1">
                <a:solidFill>
                  <a:schemeClr val="accent4"/>
                </a:solidFill>
              </a:rPr>
              <a:t>slide</a:t>
            </a:r>
            <a:r>
              <a:rPr lang="fr-FR" sz="1400" baseline="0" dirty="0">
                <a:solidFill>
                  <a:schemeClr val="accent4"/>
                </a:solidFill>
              </a:rPr>
              <a:t> CONTACT 1</a:t>
            </a:r>
          </a:p>
          <a:p>
            <a:endParaRPr lang="fr-FR" sz="1400" baseline="0" dirty="0">
              <a:solidFill>
                <a:schemeClr val="accent4"/>
              </a:solidFill>
            </a:endParaRPr>
          </a:p>
          <a:p>
            <a:pPr marL="0" marR="0" indent="0" algn="l" defTabSz="914400" rtl="0" eaLnBrk="1" fontAlgn="auto" latinLnBrk="0" hangingPunct="1">
              <a:lnSpc>
                <a:spcPct val="100000"/>
              </a:lnSpc>
              <a:spcBef>
                <a:spcPct val="0"/>
              </a:spcBef>
              <a:spcAft>
                <a:spcPct val="0"/>
              </a:spcAft>
              <a:buClrTx/>
              <a:buSzTx/>
              <a:buFontTx/>
              <a:buNone/>
              <a:defRPr/>
            </a:pPr>
            <a:r>
              <a:rPr lang="fr-FR" sz="1400" baseline="0" dirty="0">
                <a:solidFill>
                  <a:schemeClr val="accent4"/>
                </a:solidFill>
              </a:rPr>
              <a:t>Elles se positionnerons à la bonne place</a:t>
            </a:r>
            <a:endParaRPr lang="fr-FR" sz="1400" dirty="0">
              <a:solidFill>
                <a:schemeClr val="accent4"/>
              </a:solidFill>
            </a:endParaRPr>
          </a:p>
        </p:txBody>
      </p:sp>
      <p:sp>
        <p:nvSpPr>
          <p:cNvPr id="7" name="Rectangle 6"/>
          <p:cNvSpPr/>
          <p:nvPr userDrawn="1"/>
        </p:nvSpPr>
        <p:spPr>
          <a:xfrm>
            <a:off x="766821" y="1292128"/>
            <a:ext cx="3240000" cy="216000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8" name="Rectangle 7"/>
          <p:cNvSpPr/>
          <p:nvPr userDrawn="1"/>
        </p:nvSpPr>
        <p:spPr>
          <a:xfrm>
            <a:off x="570279" y="1095559"/>
            <a:ext cx="3096000" cy="2160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9" name="Rectangle 8"/>
          <p:cNvSpPr/>
          <p:nvPr userDrawn="1"/>
        </p:nvSpPr>
        <p:spPr>
          <a:xfrm>
            <a:off x="5004048" y="1292128"/>
            <a:ext cx="3240000" cy="216000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0" name="Rectangle 9"/>
          <p:cNvSpPr/>
          <p:nvPr userDrawn="1"/>
        </p:nvSpPr>
        <p:spPr>
          <a:xfrm>
            <a:off x="4807506" y="1095559"/>
            <a:ext cx="3096000" cy="2160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198219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J BLEU">
    <p:spTree>
      <p:nvGrpSpPr>
        <p:cNvPr id="1" name=""/>
        <p:cNvGrpSpPr/>
        <p:nvPr/>
      </p:nvGrpSpPr>
      <p:grpSpPr>
        <a:xfrm>
          <a:off x="0" y="0"/>
          <a:ext cx="0" cy="0"/>
          <a:chOff x="0" y="0"/>
          <a:chExt cx="0" cy="0"/>
        </a:xfrm>
      </p:grpSpPr>
      <p:sp>
        <p:nvSpPr>
          <p:cNvPr id="20" name="Titre 6"/>
          <p:cNvSpPr txBox="1"/>
          <p:nvPr userDrawn="1"/>
        </p:nvSpPr>
        <p:spPr>
          <a:xfrm>
            <a:off x="725432" y="1844824"/>
            <a:ext cx="7848000" cy="468000"/>
          </a:xfrm>
          <a:prstGeom prst="rect">
            <a:avLst/>
          </a:prstGeom>
          <a:solidFill>
            <a:schemeClr val="accent1"/>
          </a:solidFill>
        </p:spPr>
        <p:txBody>
          <a:bodyPr vert="horz" wrap="none" lIns="162000" tIns="36000" rIns="162000" bIns="0" rtlCol="0" anchor="ctr" anchorCtr="0">
            <a:normAutofit/>
          </a:bodyPr>
          <a:lstStyle>
            <a:lvl1pPr marL="0" indent="0" algn="l" defTabSz="914400" rtl="0" eaLnBrk="1" latinLnBrk="0" hangingPunct="1">
              <a:spcBef>
                <a:spcPct val="0"/>
              </a:spcBef>
              <a:buNone/>
              <a:defRPr sz="1800" b="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000"/>
          </a:p>
        </p:txBody>
      </p:sp>
      <p:sp>
        <p:nvSpPr>
          <p:cNvPr id="7" name="Titre 6"/>
          <p:cNvSpPr>
            <a:spLocks noGrp="1"/>
          </p:cNvSpPr>
          <p:nvPr>
            <p:ph type="title"/>
          </p:nvPr>
        </p:nvSpPr>
        <p:spPr>
          <a:xfrm>
            <a:off x="725432" y="1844824"/>
            <a:ext cx="7848000" cy="468000"/>
          </a:xfrm>
          <a:prstGeom prst="rect">
            <a:avLst/>
          </a:prstGeom>
          <a:noFill/>
        </p:spPr>
        <p:txBody>
          <a:bodyPr lIns="162000" rIns="162000">
            <a:normAutofit/>
          </a:bodyPr>
          <a:lstStyle>
            <a:lvl1pPr marL="0" indent="0">
              <a:defRPr sz="2000" baseline="0"/>
            </a:lvl1pPr>
          </a:lstStyle>
          <a:p>
            <a:endParaRPr lang="fr-FR"/>
          </a:p>
        </p:txBody>
      </p:sp>
      <p:pic>
        <p:nvPicPr>
          <p:cNvPr id="9" name="Image 8"/>
          <p:cNvPicPr>
            <a:picLocks noChangeAspect="1"/>
          </p:cNvPicPr>
          <p:nvPr userDrawn="1"/>
        </p:nvPicPr>
        <p:blipFill>
          <a:blip r:embed="rId2"/>
          <a:srcRect/>
          <a:stretch>
            <a:fillRect/>
          </a:stretch>
        </p:blipFill>
        <p:spPr>
          <a:xfrm>
            <a:off x="360360" y="499885"/>
            <a:ext cx="1807621" cy="768163"/>
          </a:xfrm>
          <a:prstGeom prst="rect">
            <a:avLst/>
          </a:prstGeom>
        </p:spPr>
      </p:pic>
      <p:sp>
        <p:nvSpPr>
          <p:cNvPr id="13" name="ZoneTexte 12"/>
          <p:cNvSpPr txBox="1"/>
          <p:nvPr userDrawn="1"/>
        </p:nvSpPr>
        <p:spPr>
          <a:xfrm>
            <a:off x="971600" y="4725144"/>
            <a:ext cx="1368152" cy="576064"/>
          </a:xfrm>
          <a:prstGeom prst="rect">
            <a:avLst/>
          </a:prstGeom>
          <a:noFill/>
        </p:spPr>
        <p:txBody>
          <a:bodyPr wrap="square" lIns="0" tIns="0" rIns="0" bIns="0" rtlCol="0">
            <a:noAutofit/>
          </a:bodyPr>
          <a:lstStyle/>
          <a:p>
            <a:pPr>
              <a:spcAft>
                <a:spcPts val="300"/>
              </a:spcAft>
            </a:pPr>
            <a:r>
              <a:rPr lang="fr-FR" sz="1000">
                <a:solidFill>
                  <a:srgbClr val="233C8C"/>
                </a:solidFill>
              </a:rPr>
              <a:t>  M&amp;A</a:t>
            </a:r>
          </a:p>
          <a:p>
            <a:pPr>
              <a:spcAft>
                <a:spcPts val="300"/>
              </a:spcAft>
            </a:pPr>
            <a:r>
              <a:rPr lang="fr-FR" sz="1000">
                <a:solidFill>
                  <a:srgbClr val="233C8C"/>
                </a:solidFill>
              </a:rPr>
              <a:t>  RESTRUCTURING</a:t>
            </a:r>
          </a:p>
          <a:p>
            <a:r>
              <a:rPr lang="fr-FR" sz="1000">
                <a:solidFill>
                  <a:srgbClr val="233C8C"/>
                </a:solidFill>
              </a:rPr>
              <a:t>  IP/IT &amp; DIGITAL</a:t>
            </a:r>
          </a:p>
        </p:txBody>
      </p:sp>
      <p:pic>
        <p:nvPicPr>
          <p:cNvPr id="8" name="Image 7"/>
          <p:cNvPicPr>
            <a:picLocks noChangeAspect="1"/>
          </p:cNvPicPr>
          <p:nvPr userDrawn="1"/>
        </p:nvPicPr>
        <p:blipFill>
          <a:blip r:embed="rId3"/>
          <a:srcRect/>
          <a:stretch>
            <a:fillRect/>
          </a:stretch>
        </p:blipFill>
        <p:spPr>
          <a:xfrm>
            <a:off x="725432" y="2446882"/>
            <a:ext cx="7848000" cy="3862438"/>
          </a:xfrm>
          <a:prstGeom prst="rect">
            <a:avLst/>
          </a:prstGeom>
        </p:spPr>
      </p:pic>
      <p:sp>
        <p:nvSpPr>
          <p:cNvPr id="10" name="Rectangle 9"/>
          <p:cNvSpPr/>
          <p:nvPr userDrawn="1"/>
        </p:nvSpPr>
        <p:spPr>
          <a:xfrm>
            <a:off x="383910" y="1526721"/>
            <a:ext cx="7704000" cy="4392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4014778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SERVE ASSOCIES">
    <p:spTree>
      <p:nvGrpSpPr>
        <p:cNvPr id="1" name=""/>
        <p:cNvGrpSpPr/>
        <p:nvPr/>
      </p:nvGrpSpPr>
      <p:grpSpPr>
        <a:xfrm>
          <a:off x="0" y="0"/>
          <a:ext cx="0" cy="0"/>
          <a:chOff x="0" y="0"/>
          <a:chExt cx="0" cy="0"/>
        </a:xfrm>
      </p:grpSpPr>
      <p:sp>
        <p:nvSpPr>
          <p:cNvPr id="4" name="ZoneTexte 3"/>
          <p:cNvSpPr txBox="1"/>
          <p:nvPr userDrawn="1"/>
        </p:nvSpPr>
        <p:spPr>
          <a:xfrm>
            <a:off x="2699792" y="5013176"/>
            <a:ext cx="4824536" cy="648072"/>
          </a:xfrm>
          <a:prstGeom prst="rect">
            <a:avLst/>
          </a:prstGeom>
          <a:noFill/>
        </p:spPr>
        <p:txBody>
          <a:bodyPr wrap="square" lIns="0" tIns="0" rIns="0" bIns="0" rtlCol="0">
            <a:noAutofit/>
          </a:bodyPr>
          <a:lstStyle/>
          <a:p>
            <a:r>
              <a:rPr lang="fr-FR" sz="1400" dirty="0">
                <a:solidFill>
                  <a:schemeClr val="accent4"/>
                </a:solidFill>
              </a:rPr>
              <a:t>Copier/coller</a:t>
            </a:r>
            <a:r>
              <a:rPr lang="fr-FR" sz="1400" baseline="0" dirty="0">
                <a:solidFill>
                  <a:schemeClr val="accent4"/>
                </a:solidFill>
              </a:rPr>
              <a:t> les 2 formes : </a:t>
            </a:r>
            <a:r>
              <a:rPr lang="fr-FR" sz="1400" baseline="0" dirty="0" err="1">
                <a:solidFill>
                  <a:schemeClr val="accent4"/>
                </a:solidFill>
              </a:rPr>
              <a:t>slide</a:t>
            </a:r>
            <a:r>
              <a:rPr lang="fr-FR" sz="1400" baseline="0" dirty="0">
                <a:solidFill>
                  <a:schemeClr val="accent4"/>
                </a:solidFill>
              </a:rPr>
              <a:t> ASSOCIES</a:t>
            </a:r>
          </a:p>
          <a:p>
            <a:endParaRPr lang="fr-FR" sz="1400" baseline="0" dirty="0">
              <a:solidFill>
                <a:schemeClr val="accent4"/>
              </a:solidFill>
            </a:endParaRPr>
          </a:p>
          <a:p>
            <a:pPr marL="0" marR="0" indent="0" algn="l" defTabSz="914400" rtl="0" eaLnBrk="1" fontAlgn="auto" latinLnBrk="0" hangingPunct="1">
              <a:lnSpc>
                <a:spcPct val="100000"/>
              </a:lnSpc>
              <a:spcBef>
                <a:spcPct val="0"/>
              </a:spcBef>
              <a:spcAft>
                <a:spcPct val="0"/>
              </a:spcAft>
              <a:buClrTx/>
              <a:buSzTx/>
              <a:buFontTx/>
              <a:buNone/>
              <a:defRPr/>
            </a:pPr>
            <a:r>
              <a:rPr lang="fr-FR" sz="1400" baseline="0" dirty="0">
                <a:solidFill>
                  <a:schemeClr val="accent4"/>
                </a:solidFill>
              </a:rPr>
              <a:t>Elles se positionneront à la bonne place</a:t>
            </a:r>
            <a:endParaRPr lang="fr-FR" sz="1400" dirty="0">
              <a:solidFill>
                <a:schemeClr val="accent4"/>
              </a:solidFill>
            </a:endParaRPr>
          </a:p>
        </p:txBody>
      </p:sp>
      <p:sp>
        <p:nvSpPr>
          <p:cNvPr id="11" name="Espace réservé du texte 9"/>
          <p:cNvSpPr txBox="1"/>
          <p:nvPr userDrawn="1"/>
        </p:nvSpPr>
        <p:spPr>
          <a:xfrm>
            <a:off x="765624" y="2875494"/>
            <a:ext cx="1070072" cy="576020"/>
          </a:xfrm>
          <a:prstGeom prst="rect">
            <a:avLst/>
          </a:prstGeom>
        </p:spPr>
        <p:txBody>
          <a:bodyPr lIns="0" rIns="0">
            <a:normAutofit/>
          </a:bodyPr>
          <a:lstStyle>
            <a:lvl1pPr marL="271463" indent="-271463" algn="l" defTabSz="914400" rtl="0" eaLnBrk="1" latinLnBrk="0" hangingPunct="1">
              <a:spcBef>
                <a:spcPts val="1200"/>
              </a:spcBef>
              <a:buClr>
                <a:schemeClr val="accent1"/>
              </a:buClr>
              <a:buSzTx/>
              <a:buFont typeface="Wingdings" panose="05000000000000000000" pitchFamily="2" charset="2"/>
              <a:buChar char=""/>
              <a:defRPr sz="1200" kern="1200" cap="all" spc="0" baseline="0">
                <a:solidFill>
                  <a:schemeClr val="accent2"/>
                </a:solidFill>
                <a:latin typeface="+mn-lt"/>
                <a:ea typeface="+mn-ea"/>
                <a:cs typeface="+mn-cs"/>
              </a:defRPr>
            </a:lvl1pPr>
            <a:lvl2pPr marL="0" indent="0" algn="l" defTabSz="914400" rtl="0" eaLnBrk="1" latinLnBrk="0" hangingPunct="1">
              <a:lnSpc>
                <a:spcPct val="125000"/>
              </a:lnSpc>
              <a:spcBef>
                <a:spcPts val="300"/>
              </a:spcBef>
              <a:buClr>
                <a:schemeClr val="accent1"/>
              </a:buClr>
              <a:buSzPct val="90000"/>
              <a:buFontTx/>
              <a:buNone/>
              <a:defRPr sz="1200" kern="1200">
                <a:solidFill>
                  <a:schemeClr val="bg2"/>
                </a:solidFill>
                <a:latin typeface="+mn-lt"/>
                <a:ea typeface="+mn-ea"/>
                <a:cs typeface="+mn-cs"/>
              </a:defRPr>
            </a:lvl2pPr>
            <a:lvl3pPr marL="0" indent="0" algn="l" defTabSz="914400" rtl="0" eaLnBrk="1" latinLnBrk="0" hangingPunct="1">
              <a:lnSpc>
                <a:spcPct val="125000"/>
              </a:lnSpc>
              <a:spcBef>
                <a:spcPts val="300"/>
              </a:spcBef>
              <a:buFontTx/>
              <a:buNone/>
              <a:defRPr sz="1200" kern="1200">
                <a:solidFill>
                  <a:schemeClr val="bg2"/>
                </a:solidFill>
                <a:latin typeface="+mn-lt"/>
                <a:ea typeface="+mn-ea"/>
                <a:cs typeface="+mn-cs"/>
              </a:defRPr>
            </a:lvl3pPr>
            <a:lvl4pPr marL="0" indent="0" algn="l" defTabSz="914400" rtl="0" eaLnBrk="1" latinLnBrk="0" hangingPunct="1">
              <a:lnSpc>
                <a:spcPct val="125000"/>
              </a:lnSpc>
              <a:spcBef>
                <a:spcPts val="300"/>
              </a:spcBef>
              <a:buFontTx/>
              <a:buNone/>
              <a:defRPr sz="1200" kern="1200">
                <a:solidFill>
                  <a:schemeClr val="bg2"/>
                </a:solidFill>
                <a:latin typeface="+mn-lt"/>
                <a:ea typeface="+mn-ea"/>
                <a:cs typeface="+mn-cs"/>
              </a:defRPr>
            </a:lvl4pPr>
            <a:lvl5pPr marL="0" indent="0" algn="l" defTabSz="914400" rtl="0" eaLnBrk="1" latinLnBrk="0" hangingPunct="1">
              <a:lnSpc>
                <a:spcPct val="125000"/>
              </a:lnSpc>
              <a:spcBef>
                <a:spcPts val="300"/>
              </a:spcBef>
              <a:buFontTx/>
              <a:buNone/>
              <a:defRPr sz="12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buClr>
                <a:schemeClr val="accent3"/>
              </a:buClr>
            </a:pPr>
            <a:r>
              <a:rPr lang="fr-FR" sz="900"/>
              <a:t>PRENOM </a:t>
            </a:r>
            <a:br>
              <a:rPr lang="fr-FR" sz="900"/>
            </a:br>
            <a:r>
              <a:rPr lang="fr-FR" sz="900"/>
              <a:t>nom</a:t>
            </a:r>
          </a:p>
        </p:txBody>
      </p:sp>
      <p:sp>
        <p:nvSpPr>
          <p:cNvPr id="12" name="Rectangle 11"/>
          <p:cNvSpPr/>
          <p:nvPr userDrawn="1"/>
        </p:nvSpPr>
        <p:spPr>
          <a:xfrm>
            <a:off x="765624" y="1466188"/>
            <a:ext cx="1070072" cy="1403976"/>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171185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Sommaire">
    <p:spTree>
      <p:nvGrpSpPr>
        <p:cNvPr id="1" name=""/>
        <p:cNvGrpSpPr/>
        <p:nvPr/>
      </p:nvGrpSpPr>
      <p:grpSpPr>
        <a:xfrm>
          <a:off x="0" y="0"/>
          <a:ext cx="0" cy="0"/>
          <a:chOff x="0" y="0"/>
          <a:chExt cx="0" cy="0"/>
        </a:xfrm>
      </p:grpSpPr>
      <p:sp>
        <p:nvSpPr>
          <p:cNvPr id="5" name="Espace réservé du numéro de diapositive 2"/>
          <p:cNvSpPr>
            <a:spLocks noGrp="1"/>
          </p:cNvSpPr>
          <p:nvPr>
            <p:ph type="sldNum" sz="quarter" idx="17"/>
          </p:nvPr>
        </p:nvSpPr>
        <p:spPr/>
        <p:txBody>
          <a:bodyPr/>
          <a:lstStyle>
            <a:lvl1pPr>
              <a:defRPr/>
            </a:lvl1pPr>
          </a:lstStyle>
          <a:p>
            <a:pPr>
              <a:defRPr/>
            </a:pPr>
            <a:r>
              <a:rPr lang="fr-FR"/>
              <a:t>n° </a:t>
            </a:r>
            <a:fld id="{AF8D7E98-D0F4-4673-ACE7-50BF9D8FF190}" type="slidenum">
              <a:rPr lang="fr-FR"/>
              <a:t>‹N°›</a:t>
            </a:fld>
            <a:endParaRPr lang="fr-FR"/>
          </a:p>
        </p:txBody>
      </p:sp>
      <p:sp>
        <p:nvSpPr>
          <p:cNvPr id="6" name="Espace réservé de la date 3"/>
          <p:cNvSpPr>
            <a:spLocks noGrp="1"/>
          </p:cNvSpPr>
          <p:nvPr>
            <p:ph type="dt" sz="half" idx="18"/>
          </p:nvPr>
        </p:nvSpPr>
        <p:spPr>
          <a:xfrm>
            <a:off x="765624" y="6577540"/>
            <a:ext cx="756000" cy="180000"/>
          </a:xfrm>
          <a:prstGeom prst="rect">
            <a:avLst/>
          </a:prstGeom>
        </p:spPr>
        <p:txBody>
          <a:bodyPr/>
          <a:lstStyle>
            <a:lvl1pPr>
              <a:defRPr/>
            </a:lvl1pPr>
          </a:lstStyle>
          <a:p>
            <a:pPr>
              <a:defRPr/>
            </a:pPr>
            <a:endParaRPr lang="fr-FR"/>
          </a:p>
        </p:txBody>
      </p:sp>
      <p:sp>
        <p:nvSpPr>
          <p:cNvPr id="8" name="Espace réservé du pied de page 4"/>
          <p:cNvSpPr>
            <a:spLocks noGrp="1"/>
          </p:cNvSpPr>
          <p:nvPr>
            <p:ph type="ftr" sz="quarter" idx="19"/>
          </p:nvPr>
        </p:nvSpPr>
        <p:spPr/>
        <p:txBody>
          <a:bodyPr/>
          <a:lstStyle>
            <a:lvl1pPr>
              <a:defRPr/>
            </a:lvl1pPr>
          </a:lstStyle>
          <a:p>
            <a:pPr>
              <a:defRPr/>
            </a:pPr>
            <a:endParaRPr lang="fr-FR"/>
          </a:p>
        </p:txBody>
      </p:sp>
    </p:spTree>
    <p:extLst>
      <p:ext uri="{BB962C8B-B14F-4D97-AF65-F5344CB8AC3E}">
        <p14:creationId xmlns:p14="http://schemas.microsoft.com/office/powerpoint/2010/main" val="193859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J BLANC">
    <p:spTree>
      <p:nvGrpSpPr>
        <p:cNvPr id="1" name=""/>
        <p:cNvGrpSpPr/>
        <p:nvPr/>
      </p:nvGrpSpPr>
      <p:grpSpPr>
        <a:xfrm>
          <a:off x="0" y="0"/>
          <a:ext cx="0" cy="0"/>
          <a:chOff x="0" y="0"/>
          <a:chExt cx="0" cy="0"/>
        </a:xfrm>
      </p:grpSpPr>
      <p:sp>
        <p:nvSpPr>
          <p:cNvPr id="5" name="Rectangle 4"/>
          <p:cNvSpPr/>
          <p:nvPr userDrawn="1"/>
        </p:nvSpPr>
        <p:spPr>
          <a:xfrm>
            <a:off x="721768" y="2409167"/>
            <a:ext cx="7851664" cy="3863875"/>
          </a:xfrm>
          <a:prstGeom prst="rect">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pic>
        <p:nvPicPr>
          <p:cNvPr id="4" name="Image 3"/>
          <p:cNvPicPr>
            <a:picLocks noChangeAspect="1"/>
          </p:cNvPicPr>
          <p:nvPr userDrawn="1"/>
        </p:nvPicPr>
        <p:blipFill>
          <a:blip r:embed="rId2"/>
          <a:srcRect t="2186" b="1"/>
          <a:stretch>
            <a:fillRect/>
          </a:stretch>
        </p:blipFill>
        <p:spPr>
          <a:xfrm>
            <a:off x="721768" y="2409167"/>
            <a:ext cx="7851664" cy="3863875"/>
          </a:xfrm>
          <a:prstGeom prst="rect">
            <a:avLst/>
          </a:prstGeom>
        </p:spPr>
      </p:pic>
      <p:sp>
        <p:nvSpPr>
          <p:cNvPr id="20" name="Titre 6"/>
          <p:cNvSpPr txBox="1"/>
          <p:nvPr userDrawn="1"/>
        </p:nvSpPr>
        <p:spPr>
          <a:xfrm>
            <a:off x="725432" y="1844824"/>
            <a:ext cx="7848000" cy="468000"/>
          </a:xfrm>
          <a:prstGeom prst="rect">
            <a:avLst/>
          </a:prstGeom>
          <a:solidFill>
            <a:schemeClr val="accent1"/>
          </a:solidFill>
        </p:spPr>
        <p:txBody>
          <a:bodyPr vert="horz" wrap="none" lIns="162000" tIns="36000" rIns="162000" bIns="0" rtlCol="0" anchor="ctr" anchorCtr="0">
            <a:normAutofit/>
          </a:bodyPr>
          <a:lstStyle>
            <a:lvl1pPr marL="0" indent="0" algn="l" defTabSz="914400" rtl="0" eaLnBrk="1" latinLnBrk="0" hangingPunct="1">
              <a:spcBef>
                <a:spcPct val="0"/>
              </a:spcBef>
              <a:buNone/>
              <a:defRPr sz="1800" b="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a:p>
        </p:txBody>
      </p:sp>
      <p:sp>
        <p:nvSpPr>
          <p:cNvPr id="3" name="Sous-titre 2"/>
          <p:cNvSpPr>
            <a:spLocks noGrp="1"/>
          </p:cNvSpPr>
          <p:nvPr>
            <p:ph type="subTitle" idx="1" hasCustomPrompt="1"/>
          </p:nvPr>
        </p:nvSpPr>
        <p:spPr>
          <a:xfrm>
            <a:off x="966704" y="2687246"/>
            <a:ext cx="2520000" cy="1692000"/>
          </a:xfrm>
          <a:solidFill>
            <a:schemeClr val="tx1"/>
          </a:solidFill>
        </p:spPr>
        <p:txBody>
          <a:bodyPr lIns="144000" tIns="72000" rIns="144000" bIns="72000" anchor="t">
            <a:normAutofit/>
          </a:bodyPr>
          <a:lstStyle>
            <a:lvl1pPr marL="0" indent="0" algn="l">
              <a:lnSpc>
                <a:spcPct val="140000"/>
              </a:lnSpc>
              <a:spcBef>
                <a:spcPct val="0"/>
              </a:spcBef>
              <a:buNone/>
              <a:defRPr sz="13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Texte</a:t>
            </a:r>
          </a:p>
        </p:txBody>
      </p:sp>
      <p:sp>
        <p:nvSpPr>
          <p:cNvPr id="7" name="Titre 6"/>
          <p:cNvSpPr>
            <a:spLocks noGrp="1"/>
          </p:cNvSpPr>
          <p:nvPr>
            <p:ph type="title"/>
          </p:nvPr>
        </p:nvSpPr>
        <p:spPr>
          <a:xfrm>
            <a:off x="725432" y="1844824"/>
            <a:ext cx="7848000" cy="468000"/>
          </a:xfrm>
          <a:prstGeom prst="rect">
            <a:avLst/>
          </a:prstGeom>
          <a:noFill/>
        </p:spPr>
        <p:txBody>
          <a:bodyPr lIns="162000" rIns="162000">
            <a:normAutofit/>
          </a:bodyPr>
          <a:lstStyle>
            <a:lvl1pPr marL="0" indent="0">
              <a:defRPr sz="2000"/>
            </a:lvl1pPr>
          </a:lstStyle>
          <a:p>
            <a:r>
              <a:rPr lang="fr-FR"/>
              <a:t>Modifiez le style du titre</a:t>
            </a:r>
          </a:p>
        </p:txBody>
      </p:sp>
      <p:pic>
        <p:nvPicPr>
          <p:cNvPr id="9" name="Image 8"/>
          <p:cNvPicPr>
            <a:picLocks noChangeAspect="1"/>
          </p:cNvPicPr>
          <p:nvPr userDrawn="1"/>
        </p:nvPicPr>
        <p:blipFill>
          <a:blip r:embed="rId3"/>
          <a:srcRect/>
          <a:stretch>
            <a:fillRect/>
          </a:stretch>
        </p:blipFill>
        <p:spPr>
          <a:xfrm>
            <a:off x="360360" y="499885"/>
            <a:ext cx="1807621" cy="768163"/>
          </a:xfrm>
          <a:prstGeom prst="rect">
            <a:avLst/>
          </a:prstGeom>
        </p:spPr>
      </p:pic>
      <p:sp>
        <p:nvSpPr>
          <p:cNvPr id="10" name="Rectangle 9"/>
          <p:cNvSpPr/>
          <p:nvPr userDrawn="1"/>
        </p:nvSpPr>
        <p:spPr>
          <a:xfrm>
            <a:off x="383910" y="1526721"/>
            <a:ext cx="7704000" cy="4392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256836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EANTET MOTS 1">
    <p:spTree>
      <p:nvGrpSpPr>
        <p:cNvPr id="1" name=""/>
        <p:cNvGrpSpPr/>
        <p:nvPr/>
      </p:nvGrpSpPr>
      <p:grpSpPr>
        <a:xfrm>
          <a:off x="0" y="0"/>
          <a:ext cx="0" cy="0"/>
          <a:chOff x="0" y="0"/>
          <a:chExt cx="0" cy="0"/>
        </a:xfrm>
      </p:grpSpPr>
      <p:sp>
        <p:nvSpPr>
          <p:cNvPr id="3" name="Titre 2"/>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6" name="Espace réservé de la date 5"/>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7" name="Espace réservé du pied de page 6"/>
          <p:cNvSpPr>
            <a:spLocks noGrp="1"/>
          </p:cNvSpPr>
          <p:nvPr>
            <p:ph type="ftr" sz="quarter" idx="11"/>
          </p:nvPr>
        </p:nvSpPr>
        <p:spPr/>
        <p:txBody>
          <a:bodyPr/>
          <a:lstStyle/>
          <a:p>
            <a:endParaRPr lang="fr-FR"/>
          </a:p>
        </p:txBody>
      </p:sp>
      <p:sp>
        <p:nvSpPr>
          <p:cNvPr id="8" name="Espace réservé du numéro de diapositive 7"/>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3" y="1381630"/>
            <a:ext cx="2556000" cy="2303462"/>
          </a:xfrm>
        </p:spPr>
        <p:txBody>
          <a:bodyPr/>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0" name="Espace réservé du texte 9"/>
          <p:cNvSpPr>
            <a:spLocks noGrp="1"/>
          </p:cNvSpPr>
          <p:nvPr>
            <p:ph type="body" sz="quarter" idx="14"/>
          </p:nvPr>
        </p:nvSpPr>
        <p:spPr>
          <a:xfrm>
            <a:off x="683568" y="4149874"/>
            <a:ext cx="2556000" cy="2303462"/>
          </a:xfrm>
        </p:spPr>
        <p:txBody>
          <a:bodyPr/>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9"/>
          <p:cNvSpPr>
            <a:spLocks noGrp="1"/>
          </p:cNvSpPr>
          <p:nvPr>
            <p:ph type="body" sz="quarter" idx="15"/>
          </p:nvPr>
        </p:nvSpPr>
        <p:spPr>
          <a:xfrm>
            <a:off x="3445331" y="4149080"/>
            <a:ext cx="2556000" cy="2303462"/>
          </a:xfrm>
        </p:spPr>
        <p:txBody>
          <a:bodyPr/>
          <a:lstStyle>
            <a:lvl1pPr marL="271463" indent="-271463">
              <a:spcBef>
                <a:spcPct val="0"/>
              </a:spcBef>
              <a:buClr>
                <a:schemeClr val="accent3"/>
              </a:buClr>
              <a:defRPr sz="1400" spc="200" baseline="0">
                <a:solidFill>
                  <a:schemeClr val="accent3"/>
                </a:solidFill>
              </a:defRPr>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3" name="Espace réservé du texte 9"/>
          <p:cNvSpPr>
            <a:spLocks noGrp="1"/>
          </p:cNvSpPr>
          <p:nvPr>
            <p:ph type="body" sz="quarter" idx="16"/>
          </p:nvPr>
        </p:nvSpPr>
        <p:spPr>
          <a:xfrm>
            <a:off x="6208088" y="1384998"/>
            <a:ext cx="2556000" cy="2303462"/>
          </a:xfrm>
        </p:spPr>
        <p:txBody>
          <a:bodyPr/>
          <a:lstStyle>
            <a:lvl1pPr marL="271463" indent="-271463">
              <a:spcBef>
                <a:spcPct val="0"/>
              </a:spcBef>
              <a:buClr>
                <a:schemeClr val="accent1"/>
              </a:buClr>
              <a:defRPr sz="1400" spc="200" baseline="0">
                <a:solidFill>
                  <a:schemeClr val="accent1"/>
                </a:solidFill>
              </a:defRPr>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4" name="Espace réservé du texte 9"/>
          <p:cNvSpPr>
            <a:spLocks noGrp="1"/>
          </p:cNvSpPr>
          <p:nvPr>
            <p:ph type="body" sz="quarter" idx="17"/>
          </p:nvPr>
        </p:nvSpPr>
        <p:spPr>
          <a:xfrm>
            <a:off x="6207443" y="4153242"/>
            <a:ext cx="2556000" cy="2303462"/>
          </a:xfrm>
        </p:spPr>
        <p:txBody>
          <a:bodyPr/>
          <a:lstStyle>
            <a:lvl1pPr marL="271463" indent="-271463">
              <a:spcBef>
                <a:spcPct val="0"/>
              </a:spcBef>
              <a:buClr>
                <a:schemeClr val="accent1"/>
              </a:buClr>
              <a:defRPr sz="1400" spc="200" baseline="0">
                <a:solidFill>
                  <a:schemeClr val="accent1"/>
                </a:solidFill>
              </a:defRPr>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686f75e7-0bfa-431c-996c-4620c20fc0e2" descr="7DD57A48-E437-45AB-ABB9-B7D72A472227@home"/>
          <p:cNvPicPr>
            <a:picLocks noChangeAspect="1" noChangeArrowheads="1"/>
          </p:cNvPicPr>
          <p:nvPr userDrawn="1"/>
        </p:nvPicPr>
        <p:blipFill>
          <a:blip r:embed="rId2"/>
          <a:srcRect/>
          <a:stretch>
            <a:fillRect/>
          </a:stretch>
        </p:blipFill>
        <p:spPr>
          <a:xfrm>
            <a:off x="3572023" y="1381630"/>
            <a:ext cx="2304256" cy="2307307"/>
          </a:xfrm>
          <a:prstGeom prst="rect">
            <a:avLst/>
          </a:prstGeom>
          <a:noFill/>
          <a:ln w="9525">
            <a:noFill/>
            <a:miter lim="800000"/>
          </a:ln>
        </p:spPr>
      </p:pic>
    </p:spTree>
    <p:extLst>
      <p:ext uri="{BB962C8B-B14F-4D97-AF65-F5344CB8AC3E}">
        <p14:creationId xmlns:p14="http://schemas.microsoft.com/office/powerpoint/2010/main" val="331221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EANTET MOTS 2">
    <p:spTree>
      <p:nvGrpSpPr>
        <p:cNvPr id="1" name=""/>
        <p:cNvGrpSpPr/>
        <p:nvPr/>
      </p:nvGrpSpPr>
      <p:grpSpPr>
        <a:xfrm>
          <a:off x="0" y="0"/>
          <a:ext cx="0" cy="0"/>
          <a:chOff x="0" y="0"/>
          <a:chExt cx="0" cy="0"/>
        </a:xfrm>
      </p:grpSpPr>
      <p:sp>
        <p:nvSpPr>
          <p:cNvPr id="27" name="Rectangle 26"/>
          <p:cNvSpPr/>
          <p:nvPr userDrawn="1"/>
        </p:nvSpPr>
        <p:spPr>
          <a:xfrm>
            <a:off x="4864644" y="4651526"/>
            <a:ext cx="1260000" cy="126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8" name="Rectangle 27"/>
          <p:cNvSpPr/>
          <p:nvPr userDrawn="1"/>
        </p:nvSpPr>
        <p:spPr>
          <a:xfrm>
            <a:off x="4864644" y="2846865"/>
            <a:ext cx="1260000" cy="126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9" name="Rectangle 28"/>
          <p:cNvSpPr/>
          <p:nvPr userDrawn="1"/>
        </p:nvSpPr>
        <p:spPr>
          <a:xfrm>
            <a:off x="4864646" y="1062322"/>
            <a:ext cx="1260000" cy="126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6" name="Rectangle 25"/>
          <p:cNvSpPr/>
          <p:nvPr userDrawn="1"/>
        </p:nvSpPr>
        <p:spPr>
          <a:xfrm>
            <a:off x="755574" y="4651526"/>
            <a:ext cx="1260000" cy="126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5" name="Rectangle 24"/>
          <p:cNvSpPr/>
          <p:nvPr userDrawn="1"/>
        </p:nvSpPr>
        <p:spPr>
          <a:xfrm>
            <a:off x="755574" y="2846865"/>
            <a:ext cx="1260000" cy="126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3" name="Titre 2"/>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6" name="Espace réservé de la date 5"/>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7" name="Espace réservé du pied de page 6"/>
          <p:cNvSpPr>
            <a:spLocks noGrp="1"/>
          </p:cNvSpPr>
          <p:nvPr>
            <p:ph type="ftr" sz="quarter" idx="11"/>
          </p:nvPr>
        </p:nvSpPr>
        <p:spPr/>
        <p:txBody>
          <a:bodyPr/>
          <a:lstStyle/>
          <a:p>
            <a:endParaRPr lang="fr-FR"/>
          </a:p>
        </p:txBody>
      </p:sp>
      <p:sp>
        <p:nvSpPr>
          <p:cNvPr id="8" name="Espace réservé du numéro de diapositive 7"/>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2094405" y="1011464"/>
            <a:ext cx="2622256" cy="1727398"/>
          </a:xfrm>
        </p:spPr>
        <p:txBody>
          <a:bodyPr rIns="0"/>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20" name="Espace réservé du texte 9"/>
          <p:cNvSpPr>
            <a:spLocks noGrp="1"/>
          </p:cNvSpPr>
          <p:nvPr>
            <p:ph type="body" sz="quarter" idx="14"/>
          </p:nvPr>
        </p:nvSpPr>
        <p:spPr>
          <a:xfrm>
            <a:off x="2093760" y="4593200"/>
            <a:ext cx="2622256" cy="1727398"/>
          </a:xfrm>
        </p:spPr>
        <p:txBody>
          <a:bodyPr rIns="0"/>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2" name="Espace réservé du texte 9"/>
          <p:cNvSpPr>
            <a:spLocks noGrp="1"/>
          </p:cNvSpPr>
          <p:nvPr>
            <p:ph type="body" sz="quarter" idx="18"/>
          </p:nvPr>
        </p:nvSpPr>
        <p:spPr>
          <a:xfrm>
            <a:off x="2093760" y="2802332"/>
            <a:ext cx="2622256" cy="1727398"/>
          </a:xfrm>
        </p:spPr>
        <p:txBody>
          <a:bodyPr rIns="0"/>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5" name="Espace réservé du texte 9"/>
          <p:cNvSpPr>
            <a:spLocks noGrp="1"/>
          </p:cNvSpPr>
          <p:nvPr>
            <p:ph type="body" sz="quarter" idx="19"/>
          </p:nvPr>
        </p:nvSpPr>
        <p:spPr>
          <a:xfrm>
            <a:off x="6176279" y="1011464"/>
            <a:ext cx="2622256" cy="1727398"/>
          </a:xfrm>
        </p:spPr>
        <p:txBody>
          <a:bodyPr rIns="0"/>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6" name="Espace réservé du texte 9"/>
          <p:cNvSpPr>
            <a:spLocks noGrp="1"/>
          </p:cNvSpPr>
          <p:nvPr>
            <p:ph type="body" sz="quarter" idx="20"/>
          </p:nvPr>
        </p:nvSpPr>
        <p:spPr>
          <a:xfrm>
            <a:off x="6175634" y="4593200"/>
            <a:ext cx="2622256" cy="1727398"/>
          </a:xfrm>
        </p:spPr>
        <p:txBody>
          <a:bodyPr rIns="0"/>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7" name="Espace réservé du texte 9"/>
          <p:cNvSpPr>
            <a:spLocks noGrp="1"/>
          </p:cNvSpPr>
          <p:nvPr>
            <p:ph type="body" sz="quarter" idx="21"/>
          </p:nvPr>
        </p:nvSpPr>
        <p:spPr>
          <a:xfrm>
            <a:off x="6175634" y="2802332"/>
            <a:ext cx="2622256" cy="1727398"/>
          </a:xfrm>
        </p:spPr>
        <p:txBody>
          <a:bodyPr rIns="0"/>
          <a:lstStyle>
            <a:lvl1pPr marL="271463" indent="-271463">
              <a:spcBef>
                <a:spcPct val="0"/>
              </a:spcBef>
              <a:buClr>
                <a:schemeClr val="accent2"/>
              </a:buClr>
              <a:defRPr sz="1400" spc="200" baseline="0"/>
            </a:lvl1pPr>
            <a:lvl2pPr>
              <a:lnSpc>
                <a:spcPct val="125000"/>
              </a:lnSpc>
              <a:spcBef>
                <a:spcPts val="300"/>
              </a:spcBef>
              <a:defRPr sz="10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2" name="Rectangle 1"/>
          <p:cNvSpPr/>
          <p:nvPr userDrawn="1"/>
        </p:nvSpPr>
        <p:spPr>
          <a:xfrm>
            <a:off x="755576" y="1062322"/>
            <a:ext cx="1260000" cy="1260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pic>
        <p:nvPicPr>
          <p:cNvPr id="4" name="Image 3"/>
          <p:cNvPicPr>
            <a:picLocks noChangeAspect="1"/>
          </p:cNvPicPr>
          <p:nvPr userDrawn="1"/>
        </p:nvPicPr>
        <p:blipFill>
          <a:blip r:embed="rId2"/>
          <a:srcRect/>
          <a:stretch>
            <a:fillRect/>
          </a:stretch>
        </p:blipFill>
        <p:spPr>
          <a:xfrm>
            <a:off x="5215753" y="5107789"/>
            <a:ext cx="557785" cy="347473"/>
          </a:xfrm>
          <a:prstGeom prst="rect">
            <a:avLst/>
          </a:prstGeom>
        </p:spPr>
      </p:pic>
      <p:pic>
        <p:nvPicPr>
          <p:cNvPr id="5" name="Image 4"/>
          <p:cNvPicPr>
            <a:picLocks noChangeAspect="1"/>
          </p:cNvPicPr>
          <p:nvPr userDrawn="1"/>
        </p:nvPicPr>
        <p:blipFill>
          <a:blip r:embed="rId3"/>
          <a:srcRect/>
          <a:stretch>
            <a:fillRect/>
          </a:stretch>
        </p:blipFill>
        <p:spPr>
          <a:xfrm>
            <a:off x="1117350" y="5043782"/>
            <a:ext cx="536449" cy="475489"/>
          </a:xfrm>
          <a:prstGeom prst="rect">
            <a:avLst/>
          </a:prstGeom>
        </p:spPr>
      </p:pic>
      <p:pic>
        <p:nvPicPr>
          <p:cNvPr id="9" name="Image 8"/>
          <p:cNvPicPr>
            <a:picLocks noChangeAspect="1"/>
          </p:cNvPicPr>
          <p:nvPr userDrawn="1"/>
        </p:nvPicPr>
        <p:blipFill>
          <a:blip r:embed="rId4"/>
          <a:srcRect/>
          <a:stretch>
            <a:fillRect/>
          </a:stretch>
        </p:blipFill>
        <p:spPr>
          <a:xfrm>
            <a:off x="5264520" y="1369812"/>
            <a:ext cx="460249" cy="405385"/>
          </a:xfrm>
          <a:prstGeom prst="rect">
            <a:avLst/>
          </a:prstGeom>
        </p:spPr>
      </p:pic>
      <p:pic>
        <p:nvPicPr>
          <p:cNvPr id="11" name="Image 10"/>
          <p:cNvPicPr>
            <a:picLocks noChangeAspect="1"/>
          </p:cNvPicPr>
          <p:nvPr userDrawn="1"/>
        </p:nvPicPr>
        <p:blipFill>
          <a:blip r:embed="rId5"/>
          <a:srcRect/>
          <a:stretch>
            <a:fillRect/>
          </a:stretch>
        </p:blipFill>
        <p:spPr>
          <a:xfrm>
            <a:off x="1168954" y="1369812"/>
            <a:ext cx="448057" cy="152400"/>
          </a:xfrm>
          <a:prstGeom prst="rect">
            <a:avLst/>
          </a:prstGeom>
        </p:spPr>
      </p:pic>
      <p:pic>
        <p:nvPicPr>
          <p:cNvPr id="13" name="Image 12"/>
          <p:cNvPicPr>
            <a:picLocks noChangeAspect="1"/>
          </p:cNvPicPr>
          <p:nvPr userDrawn="1"/>
        </p:nvPicPr>
        <p:blipFill>
          <a:blip r:embed="rId6"/>
          <a:srcRect/>
          <a:stretch>
            <a:fillRect/>
          </a:stretch>
        </p:blipFill>
        <p:spPr>
          <a:xfrm>
            <a:off x="1166119" y="3094161"/>
            <a:ext cx="438913" cy="518161"/>
          </a:xfrm>
          <a:prstGeom prst="rect">
            <a:avLst/>
          </a:prstGeom>
        </p:spPr>
      </p:pic>
      <p:pic>
        <p:nvPicPr>
          <p:cNvPr id="18" name="Image 17"/>
          <p:cNvPicPr>
            <a:picLocks noChangeAspect="1"/>
          </p:cNvPicPr>
          <p:nvPr userDrawn="1"/>
        </p:nvPicPr>
        <p:blipFill>
          <a:blip r:embed="rId7"/>
          <a:srcRect/>
          <a:stretch>
            <a:fillRect/>
          </a:stretch>
        </p:blipFill>
        <p:spPr>
          <a:xfrm>
            <a:off x="5304147" y="3074348"/>
            <a:ext cx="381001" cy="381001"/>
          </a:xfrm>
          <a:prstGeom prst="rect">
            <a:avLst/>
          </a:prstGeom>
        </p:spPr>
      </p:pic>
      <p:sp>
        <p:nvSpPr>
          <p:cNvPr id="19" name="ZoneTexte 18"/>
          <p:cNvSpPr txBox="1"/>
          <p:nvPr userDrawn="1"/>
        </p:nvSpPr>
        <p:spPr>
          <a:xfrm>
            <a:off x="766084" y="1650283"/>
            <a:ext cx="1260002" cy="522128"/>
          </a:xfrm>
          <a:prstGeom prst="rect">
            <a:avLst/>
          </a:prstGeom>
          <a:noFill/>
        </p:spPr>
        <p:txBody>
          <a:bodyPr wrap="square" lIns="0" tIns="0" rIns="0" bIns="0" rtlCol="0" anchor="b">
            <a:noAutofit/>
          </a:bodyPr>
          <a:lstStyle/>
          <a:p>
            <a:pPr algn="ctr"/>
            <a:r>
              <a:rPr lang="fr-FR" sz="1400" b="1" cap="all" spc="110" baseline="0">
                <a:solidFill>
                  <a:schemeClr val="accent2"/>
                </a:solidFill>
              </a:rPr>
              <a:t>+</a:t>
            </a:r>
            <a:r>
              <a:rPr lang="fr-FR" sz="1400" cap="all" spc="110" baseline="0">
                <a:solidFill>
                  <a:schemeClr val="accent2"/>
                </a:solidFill>
              </a:rPr>
              <a:t>THAN </a:t>
            </a:r>
            <a:r>
              <a:rPr lang="fr-FR" sz="1400" b="1" cap="all" spc="110" baseline="0">
                <a:solidFill>
                  <a:schemeClr val="accent2"/>
                </a:solidFill>
              </a:rPr>
              <a:t>150</a:t>
            </a:r>
            <a:r>
              <a:rPr lang="fr-FR" sz="1400" cap="all" spc="110" baseline="0">
                <a:solidFill>
                  <a:schemeClr val="accent2"/>
                </a:solidFill>
              </a:rPr>
              <a:t> LAWYER</a:t>
            </a:r>
          </a:p>
        </p:txBody>
      </p:sp>
      <p:sp>
        <p:nvSpPr>
          <p:cNvPr id="30" name="ZoneTexte 29"/>
          <p:cNvSpPr txBox="1"/>
          <p:nvPr userDrawn="1"/>
        </p:nvSpPr>
        <p:spPr>
          <a:xfrm>
            <a:off x="762981" y="3612321"/>
            <a:ext cx="1260002" cy="406977"/>
          </a:xfrm>
          <a:prstGeom prst="rect">
            <a:avLst/>
          </a:prstGeom>
          <a:noFill/>
        </p:spPr>
        <p:txBody>
          <a:bodyPr wrap="square" lIns="0" tIns="0" rIns="0" bIns="0" rtlCol="0" anchor="b">
            <a:noAutofit/>
          </a:bodyPr>
          <a:lstStyle/>
          <a:p>
            <a:pPr algn="ctr"/>
            <a:r>
              <a:rPr lang="fr-FR" sz="1400" b="1" cap="all" spc="110" baseline="0">
                <a:solidFill>
                  <a:schemeClr val="accent2"/>
                </a:solidFill>
              </a:rPr>
              <a:t>TEAM</a:t>
            </a:r>
            <a:r>
              <a:rPr lang="fr-FR" sz="1400" cap="all" spc="110" baseline="0">
                <a:solidFill>
                  <a:schemeClr val="accent2"/>
                </a:solidFill>
              </a:rPr>
              <a:t>WORK</a:t>
            </a:r>
          </a:p>
        </p:txBody>
      </p:sp>
      <p:sp>
        <p:nvSpPr>
          <p:cNvPr id="31" name="ZoneTexte 30"/>
          <p:cNvSpPr txBox="1"/>
          <p:nvPr userDrawn="1"/>
        </p:nvSpPr>
        <p:spPr>
          <a:xfrm>
            <a:off x="4875152" y="1876765"/>
            <a:ext cx="1260002" cy="270827"/>
          </a:xfrm>
          <a:prstGeom prst="rect">
            <a:avLst/>
          </a:prstGeom>
          <a:noFill/>
        </p:spPr>
        <p:txBody>
          <a:bodyPr wrap="square" lIns="0" tIns="0" rIns="0" bIns="0" rtlCol="0" anchor="b">
            <a:noAutofit/>
          </a:bodyPr>
          <a:lstStyle/>
          <a:p>
            <a:pPr algn="ctr"/>
            <a:r>
              <a:rPr lang="fr-FR" sz="1400" b="0" cap="all" spc="140" baseline="0">
                <a:solidFill>
                  <a:schemeClr val="accent2"/>
                </a:solidFill>
              </a:rPr>
              <a:t>Diversity</a:t>
            </a:r>
          </a:p>
        </p:txBody>
      </p:sp>
      <p:sp>
        <p:nvSpPr>
          <p:cNvPr id="32" name="ZoneTexte 31"/>
          <p:cNvSpPr txBox="1"/>
          <p:nvPr userDrawn="1"/>
        </p:nvSpPr>
        <p:spPr>
          <a:xfrm>
            <a:off x="4875156" y="3476156"/>
            <a:ext cx="1260002" cy="522128"/>
          </a:xfrm>
          <a:prstGeom prst="rect">
            <a:avLst/>
          </a:prstGeom>
          <a:noFill/>
        </p:spPr>
        <p:txBody>
          <a:bodyPr wrap="square" lIns="0" tIns="0" rIns="0" bIns="0" rtlCol="0" anchor="b">
            <a:noAutofit/>
          </a:bodyPr>
          <a:lstStyle/>
          <a:p>
            <a:pPr algn="ctr"/>
            <a:r>
              <a:rPr lang="fr-FR" sz="800" b="0" cap="all" spc="110" baseline="0">
                <a:solidFill>
                  <a:schemeClr val="accent2"/>
                </a:solidFill>
              </a:rPr>
              <a:t>Our network of</a:t>
            </a:r>
          </a:p>
          <a:p>
            <a:pPr algn="ctr"/>
            <a:r>
              <a:rPr lang="fr-FR" sz="1400" b="1" cap="all" spc="110" baseline="0">
                <a:solidFill>
                  <a:schemeClr val="accent2"/>
                </a:solidFill>
              </a:rPr>
              <a:t>130</a:t>
            </a:r>
            <a:r>
              <a:rPr lang="fr-FR" sz="1400" cap="all" spc="110" baseline="0">
                <a:solidFill>
                  <a:schemeClr val="accent2"/>
                </a:solidFill>
              </a:rPr>
              <a:t> </a:t>
            </a:r>
            <a:r>
              <a:rPr lang="fr-FR" sz="900" cap="all" spc="110" baseline="0">
                <a:solidFill>
                  <a:schemeClr val="accent2"/>
                </a:solidFill>
              </a:rPr>
              <a:t>countries</a:t>
            </a:r>
            <a:endParaRPr lang="fr-FR" sz="1400" cap="all" spc="110" baseline="0">
              <a:solidFill>
                <a:schemeClr val="accent2"/>
              </a:solidFill>
            </a:endParaRPr>
          </a:p>
        </p:txBody>
      </p:sp>
    </p:spTree>
    <p:extLst>
      <p:ext uri="{BB962C8B-B14F-4D97-AF65-F5344CB8AC3E}">
        <p14:creationId xmlns:p14="http://schemas.microsoft.com/office/powerpoint/2010/main" val="344760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EANTET CHIFFRES">
    <p:spTree>
      <p:nvGrpSpPr>
        <p:cNvPr id="1" name=""/>
        <p:cNvGrpSpPr/>
        <p:nvPr/>
      </p:nvGrpSpPr>
      <p:grpSpPr>
        <a:xfrm>
          <a:off x="0" y="0"/>
          <a:ext cx="0" cy="0"/>
          <a:chOff x="0" y="0"/>
          <a:chExt cx="0" cy="0"/>
        </a:xfrm>
      </p:grpSpPr>
      <p:sp>
        <p:nvSpPr>
          <p:cNvPr id="3" name="Titre 2"/>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6" name="Espace réservé de la date 5"/>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7" name="Espace réservé du pied de page 6"/>
          <p:cNvSpPr>
            <a:spLocks noGrp="1"/>
          </p:cNvSpPr>
          <p:nvPr>
            <p:ph type="ftr" sz="quarter" idx="11"/>
          </p:nvPr>
        </p:nvSpPr>
        <p:spPr/>
        <p:txBody>
          <a:bodyPr/>
          <a:lstStyle/>
          <a:p>
            <a:endParaRPr lang="fr-FR"/>
          </a:p>
        </p:txBody>
      </p:sp>
      <p:sp>
        <p:nvSpPr>
          <p:cNvPr id="8" name="Espace réservé du numéro de diapositive 7"/>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1217768" y="1985187"/>
            <a:ext cx="1410016" cy="1727398"/>
          </a:xfrm>
        </p:spPr>
        <p:txBody>
          <a:bodyPr rIns="0"/>
          <a:lstStyle>
            <a:lvl1pPr marL="0" indent="0">
              <a:spcBef>
                <a:spcPct val="0"/>
              </a:spcBef>
              <a:buClr>
                <a:schemeClr val="accent2"/>
              </a:buClr>
              <a:buFontTx/>
              <a:buNone/>
              <a:defRPr sz="1150" spc="200" baseline="0">
                <a:solidFill>
                  <a:schemeClr val="accent1"/>
                </a:solidFill>
              </a:defRPr>
            </a:lvl1pPr>
            <a:lvl2pPr>
              <a:lnSpc>
                <a:spcPct val="110000"/>
              </a:lnSpc>
              <a:spcBef>
                <a:spcPts val="300"/>
              </a:spcBef>
              <a:defRPr sz="9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2" name="Rectangle 1"/>
          <p:cNvSpPr/>
          <p:nvPr userDrawn="1"/>
        </p:nvSpPr>
        <p:spPr>
          <a:xfrm>
            <a:off x="1299363" y="924341"/>
            <a:ext cx="1008000" cy="100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pic>
        <p:nvPicPr>
          <p:cNvPr id="11" name="Image 10"/>
          <p:cNvPicPr>
            <a:picLocks noChangeAspect="1"/>
          </p:cNvPicPr>
          <p:nvPr userDrawn="1"/>
        </p:nvPicPr>
        <p:blipFill>
          <a:blip r:embed="rId2"/>
          <a:srcRect/>
          <a:stretch>
            <a:fillRect/>
          </a:stretch>
        </p:blipFill>
        <p:spPr>
          <a:xfrm>
            <a:off x="1485842" y="1312016"/>
            <a:ext cx="635042" cy="216000"/>
          </a:xfrm>
          <a:prstGeom prst="rect">
            <a:avLst/>
          </a:prstGeom>
        </p:spPr>
      </p:pic>
      <p:sp>
        <p:nvSpPr>
          <p:cNvPr id="34" name="Espace réservé du texte 9"/>
          <p:cNvSpPr>
            <a:spLocks noGrp="1"/>
          </p:cNvSpPr>
          <p:nvPr>
            <p:ph type="body" sz="quarter" idx="14"/>
          </p:nvPr>
        </p:nvSpPr>
        <p:spPr>
          <a:xfrm>
            <a:off x="2699792" y="1985187"/>
            <a:ext cx="1410016" cy="1727398"/>
          </a:xfrm>
        </p:spPr>
        <p:txBody>
          <a:bodyPr rIns="0"/>
          <a:lstStyle>
            <a:lvl1pPr marL="0" indent="0">
              <a:spcBef>
                <a:spcPct val="0"/>
              </a:spcBef>
              <a:buClr>
                <a:schemeClr val="accent2"/>
              </a:buClr>
              <a:buFontTx/>
              <a:buNone/>
              <a:defRPr sz="1150" spc="200" baseline="0">
                <a:solidFill>
                  <a:schemeClr val="accent1"/>
                </a:solidFill>
              </a:defRPr>
            </a:lvl1pPr>
            <a:lvl2pPr>
              <a:lnSpc>
                <a:spcPct val="110000"/>
              </a:lnSpc>
              <a:spcBef>
                <a:spcPts val="300"/>
              </a:spcBef>
              <a:defRPr sz="9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35" name="Rectangle 34"/>
          <p:cNvSpPr/>
          <p:nvPr userDrawn="1"/>
        </p:nvSpPr>
        <p:spPr>
          <a:xfrm>
            <a:off x="2781387" y="924341"/>
            <a:ext cx="1008000" cy="100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36" name="Espace réservé du texte 9"/>
          <p:cNvSpPr>
            <a:spLocks noGrp="1"/>
          </p:cNvSpPr>
          <p:nvPr>
            <p:ph type="body" sz="quarter" idx="15"/>
          </p:nvPr>
        </p:nvSpPr>
        <p:spPr>
          <a:xfrm>
            <a:off x="4191864" y="1985187"/>
            <a:ext cx="1410016" cy="1727398"/>
          </a:xfrm>
        </p:spPr>
        <p:txBody>
          <a:bodyPr rIns="0"/>
          <a:lstStyle>
            <a:lvl1pPr marL="0" indent="0">
              <a:spcBef>
                <a:spcPct val="0"/>
              </a:spcBef>
              <a:buClr>
                <a:schemeClr val="accent2"/>
              </a:buClr>
              <a:buFontTx/>
              <a:buNone/>
              <a:defRPr sz="1150" spc="200" baseline="0">
                <a:solidFill>
                  <a:schemeClr val="accent1"/>
                </a:solidFill>
              </a:defRPr>
            </a:lvl1pPr>
            <a:lvl2pPr>
              <a:lnSpc>
                <a:spcPct val="110000"/>
              </a:lnSpc>
              <a:spcBef>
                <a:spcPts val="300"/>
              </a:spcBef>
              <a:defRPr sz="9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37" name="Rectangle 36"/>
          <p:cNvSpPr/>
          <p:nvPr userDrawn="1"/>
        </p:nvSpPr>
        <p:spPr>
          <a:xfrm>
            <a:off x="4273459" y="924341"/>
            <a:ext cx="1008000" cy="100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38" name="Espace réservé du texte 9"/>
          <p:cNvSpPr>
            <a:spLocks noGrp="1"/>
          </p:cNvSpPr>
          <p:nvPr>
            <p:ph type="body" sz="quarter" idx="16"/>
          </p:nvPr>
        </p:nvSpPr>
        <p:spPr>
          <a:xfrm>
            <a:off x="5662168" y="1985187"/>
            <a:ext cx="1410016" cy="1727398"/>
          </a:xfrm>
        </p:spPr>
        <p:txBody>
          <a:bodyPr rIns="0"/>
          <a:lstStyle>
            <a:lvl1pPr marL="0" indent="0">
              <a:spcBef>
                <a:spcPct val="0"/>
              </a:spcBef>
              <a:buClr>
                <a:schemeClr val="accent2"/>
              </a:buClr>
              <a:buFontTx/>
              <a:buNone/>
              <a:defRPr sz="1150" spc="200" baseline="0">
                <a:solidFill>
                  <a:schemeClr val="accent1"/>
                </a:solidFill>
              </a:defRPr>
            </a:lvl1pPr>
            <a:lvl2pPr>
              <a:lnSpc>
                <a:spcPct val="110000"/>
              </a:lnSpc>
              <a:spcBef>
                <a:spcPts val="300"/>
              </a:spcBef>
              <a:defRPr sz="9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39" name="Rectangle 38"/>
          <p:cNvSpPr/>
          <p:nvPr userDrawn="1"/>
        </p:nvSpPr>
        <p:spPr>
          <a:xfrm>
            <a:off x="5743763" y="924341"/>
            <a:ext cx="1008000" cy="100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40" name="Espace réservé du texte 9"/>
          <p:cNvSpPr>
            <a:spLocks noGrp="1"/>
          </p:cNvSpPr>
          <p:nvPr>
            <p:ph type="body" sz="quarter" idx="17"/>
          </p:nvPr>
        </p:nvSpPr>
        <p:spPr>
          <a:xfrm>
            <a:off x="7154240" y="1985187"/>
            <a:ext cx="1410016" cy="1727398"/>
          </a:xfrm>
        </p:spPr>
        <p:txBody>
          <a:bodyPr rIns="0"/>
          <a:lstStyle>
            <a:lvl1pPr marL="0" indent="0">
              <a:spcBef>
                <a:spcPct val="0"/>
              </a:spcBef>
              <a:buClr>
                <a:schemeClr val="accent2"/>
              </a:buClr>
              <a:buFontTx/>
              <a:buNone/>
              <a:defRPr sz="1150" spc="200" baseline="0">
                <a:solidFill>
                  <a:schemeClr val="accent1"/>
                </a:solidFill>
              </a:defRPr>
            </a:lvl1pPr>
            <a:lvl2pPr>
              <a:lnSpc>
                <a:spcPct val="110000"/>
              </a:lnSpc>
              <a:spcBef>
                <a:spcPts val="300"/>
              </a:spcBef>
              <a:defRPr sz="9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41" name="Rectangle 40"/>
          <p:cNvSpPr/>
          <p:nvPr userDrawn="1"/>
        </p:nvSpPr>
        <p:spPr>
          <a:xfrm>
            <a:off x="7235835" y="924341"/>
            <a:ext cx="1008000" cy="100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4" name="Flèche droite à entaille 13"/>
          <p:cNvSpPr/>
          <p:nvPr userDrawn="1"/>
        </p:nvSpPr>
        <p:spPr>
          <a:xfrm>
            <a:off x="1043608" y="4771985"/>
            <a:ext cx="7272808" cy="396000"/>
          </a:xfrm>
          <a:prstGeom prst="notchedRightArrow">
            <a:avLst>
              <a:gd name="adj1" fmla="val 100000"/>
              <a:gd name="adj2" fmla="val 30287"/>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pic>
        <p:nvPicPr>
          <p:cNvPr id="21" name="Image 20"/>
          <p:cNvPicPr>
            <a:picLocks noChangeAspect="1"/>
          </p:cNvPicPr>
          <p:nvPr userDrawn="1"/>
        </p:nvPicPr>
        <p:blipFill>
          <a:blip r:embed="rId3"/>
          <a:srcRect/>
          <a:stretch>
            <a:fillRect/>
          </a:stretch>
        </p:blipFill>
        <p:spPr>
          <a:xfrm>
            <a:off x="5961250" y="1141828"/>
            <a:ext cx="573025" cy="573025"/>
          </a:xfrm>
          <a:prstGeom prst="rect">
            <a:avLst/>
          </a:prstGeom>
        </p:spPr>
      </p:pic>
      <p:pic>
        <p:nvPicPr>
          <p:cNvPr id="22" name="Image 21"/>
          <p:cNvPicPr>
            <a:picLocks noChangeAspect="1"/>
          </p:cNvPicPr>
          <p:nvPr userDrawn="1"/>
        </p:nvPicPr>
        <p:blipFill>
          <a:blip r:embed="rId4"/>
          <a:srcRect/>
          <a:stretch>
            <a:fillRect/>
          </a:stretch>
        </p:blipFill>
        <p:spPr>
          <a:xfrm>
            <a:off x="3107078" y="1187548"/>
            <a:ext cx="356617" cy="481585"/>
          </a:xfrm>
          <a:prstGeom prst="rect">
            <a:avLst/>
          </a:prstGeom>
        </p:spPr>
      </p:pic>
      <p:pic>
        <p:nvPicPr>
          <p:cNvPr id="23" name="Image 22"/>
          <p:cNvPicPr>
            <a:picLocks noChangeAspect="1"/>
          </p:cNvPicPr>
          <p:nvPr userDrawn="1"/>
        </p:nvPicPr>
        <p:blipFill>
          <a:blip r:embed="rId5"/>
          <a:srcRect/>
          <a:stretch>
            <a:fillRect/>
          </a:stretch>
        </p:blipFill>
        <p:spPr>
          <a:xfrm>
            <a:off x="2700899" y="4849155"/>
            <a:ext cx="201168" cy="256033"/>
          </a:xfrm>
          <a:prstGeom prst="rect">
            <a:avLst/>
          </a:prstGeom>
        </p:spPr>
      </p:pic>
      <p:pic>
        <p:nvPicPr>
          <p:cNvPr id="24" name="Image 23"/>
          <p:cNvPicPr>
            <a:picLocks noChangeAspect="1"/>
          </p:cNvPicPr>
          <p:nvPr userDrawn="1"/>
        </p:nvPicPr>
        <p:blipFill>
          <a:blip r:embed="rId6"/>
          <a:srcRect/>
          <a:stretch>
            <a:fillRect/>
          </a:stretch>
        </p:blipFill>
        <p:spPr>
          <a:xfrm>
            <a:off x="3555499" y="4887256"/>
            <a:ext cx="155448" cy="195072"/>
          </a:xfrm>
          <a:prstGeom prst="rect">
            <a:avLst/>
          </a:prstGeom>
        </p:spPr>
      </p:pic>
      <p:pic>
        <p:nvPicPr>
          <p:cNvPr id="42" name="Image 41"/>
          <p:cNvPicPr>
            <a:picLocks noChangeAspect="1"/>
          </p:cNvPicPr>
          <p:nvPr userDrawn="1"/>
        </p:nvPicPr>
        <p:blipFill>
          <a:blip r:embed="rId7"/>
          <a:srcRect/>
          <a:stretch>
            <a:fillRect/>
          </a:stretch>
        </p:blipFill>
        <p:spPr>
          <a:xfrm>
            <a:off x="1194284" y="4853579"/>
            <a:ext cx="216408" cy="210312"/>
          </a:xfrm>
          <a:prstGeom prst="rect">
            <a:avLst/>
          </a:prstGeom>
        </p:spPr>
      </p:pic>
      <p:pic>
        <p:nvPicPr>
          <p:cNvPr id="43" name="Image 42"/>
          <p:cNvPicPr>
            <a:picLocks noChangeAspect="1"/>
          </p:cNvPicPr>
          <p:nvPr userDrawn="1"/>
        </p:nvPicPr>
        <p:blipFill>
          <a:blip r:embed="rId8"/>
          <a:srcRect/>
          <a:stretch>
            <a:fillRect/>
          </a:stretch>
        </p:blipFill>
        <p:spPr>
          <a:xfrm>
            <a:off x="4543691" y="1198432"/>
            <a:ext cx="454153" cy="454153"/>
          </a:xfrm>
          <a:prstGeom prst="rect">
            <a:avLst/>
          </a:prstGeom>
        </p:spPr>
      </p:pic>
      <p:pic>
        <p:nvPicPr>
          <p:cNvPr id="44" name="Image 43"/>
          <p:cNvPicPr>
            <a:picLocks noChangeAspect="1"/>
          </p:cNvPicPr>
          <p:nvPr userDrawn="1"/>
        </p:nvPicPr>
        <p:blipFill>
          <a:blip r:embed="rId9"/>
          <a:srcRect/>
          <a:stretch>
            <a:fillRect/>
          </a:stretch>
        </p:blipFill>
        <p:spPr>
          <a:xfrm>
            <a:off x="1857370" y="4931438"/>
            <a:ext cx="73152" cy="73152"/>
          </a:xfrm>
          <a:prstGeom prst="rect">
            <a:avLst/>
          </a:prstGeom>
        </p:spPr>
      </p:pic>
      <p:pic>
        <p:nvPicPr>
          <p:cNvPr id="45" name="Image 44"/>
          <p:cNvPicPr>
            <a:picLocks noChangeAspect="1"/>
          </p:cNvPicPr>
          <p:nvPr userDrawn="1"/>
        </p:nvPicPr>
        <p:blipFill>
          <a:blip r:embed="rId10"/>
          <a:srcRect/>
          <a:stretch>
            <a:fillRect/>
          </a:stretch>
        </p:blipFill>
        <p:spPr>
          <a:xfrm>
            <a:off x="7541714" y="1245460"/>
            <a:ext cx="396241" cy="423673"/>
          </a:xfrm>
          <a:prstGeom prst="rect">
            <a:avLst/>
          </a:prstGeom>
        </p:spPr>
      </p:pic>
      <p:pic>
        <p:nvPicPr>
          <p:cNvPr id="47" name="Image 46"/>
          <p:cNvPicPr>
            <a:picLocks noChangeAspect="1"/>
          </p:cNvPicPr>
          <p:nvPr userDrawn="1"/>
        </p:nvPicPr>
        <p:blipFill>
          <a:blip r:embed="rId6"/>
          <a:srcRect/>
          <a:stretch>
            <a:fillRect/>
          </a:stretch>
        </p:blipFill>
        <p:spPr>
          <a:xfrm>
            <a:off x="5117622" y="4887256"/>
            <a:ext cx="155448" cy="195072"/>
          </a:xfrm>
          <a:prstGeom prst="rect">
            <a:avLst/>
          </a:prstGeom>
        </p:spPr>
      </p:pic>
      <p:pic>
        <p:nvPicPr>
          <p:cNvPr id="48" name="Image 47"/>
          <p:cNvPicPr>
            <a:picLocks noChangeAspect="1"/>
          </p:cNvPicPr>
          <p:nvPr userDrawn="1"/>
        </p:nvPicPr>
        <p:blipFill>
          <a:blip r:embed="rId6"/>
          <a:srcRect/>
          <a:stretch>
            <a:fillRect/>
          </a:stretch>
        </p:blipFill>
        <p:spPr>
          <a:xfrm>
            <a:off x="6180087" y="4887256"/>
            <a:ext cx="155448" cy="195072"/>
          </a:xfrm>
          <a:prstGeom prst="rect">
            <a:avLst/>
          </a:prstGeom>
        </p:spPr>
      </p:pic>
      <p:pic>
        <p:nvPicPr>
          <p:cNvPr id="49" name="Image 48"/>
          <p:cNvPicPr>
            <a:picLocks noChangeAspect="1"/>
          </p:cNvPicPr>
          <p:nvPr userDrawn="1"/>
        </p:nvPicPr>
        <p:blipFill>
          <a:blip r:embed="rId6"/>
          <a:srcRect/>
          <a:stretch>
            <a:fillRect/>
          </a:stretch>
        </p:blipFill>
        <p:spPr>
          <a:xfrm>
            <a:off x="7257090" y="4887256"/>
            <a:ext cx="155448" cy="195072"/>
          </a:xfrm>
          <a:prstGeom prst="rect">
            <a:avLst/>
          </a:prstGeom>
        </p:spPr>
      </p:pic>
      <p:pic>
        <p:nvPicPr>
          <p:cNvPr id="50" name="Image 49"/>
          <p:cNvPicPr>
            <a:picLocks noChangeAspect="1"/>
          </p:cNvPicPr>
          <p:nvPr userDrawn="1"/>
        </p:nvPicPr>
        <p:blipFill>
          <a:blip r:embed="rId6"/>
          <a:srcRect/>
          <a:stretch>
            <a:fillRect/>
          </a:stretch>
        </p:blipFill>
        <p:spPr>
          <a:xfrm>
            <a:off x="7445553" y="4887256"/>
            <a:ext cx="155448" cy="195072"/>
          </a:xfrm>
          <a:prstGeom prst="rect">
            <a:avLst/>
          </a:prstGeom>
        </p:spPr>
      </p:pic>
      <p:pic>
        <p:nvPicPr>
          <p:cNvPr id="51" name="Image 50"/>
          <p:cNvPicPr>
            <a:picLocks noChangeAspect="1"/>
          </p:cNvPicPr>
          <p:nvPr userDrawn="1"/>
        </p:nvPicPr>
        <p:blipFill>
          <a:blip r:embed="rId5"/>
          <a:srcRect/>
          <a:stretch>
            <a:fillRect/>
          </a:stretch>
        </p:blipFill>
        <p:spPr>
          <a:xfrm>
            <a:off x="6383451" y="4849155"/>
            <a:ext cx="201168" cy="256033"/>
          </a:xfrm>
          <a:prstGeom prst="rect">
            <a:avLst/>
          </a:prstGeom>
        </p:spPr>
      </p:pic>
      <p:pic>
        <p:nvPicPr>
          <p:cNvPr id="53" name="Image 52"/>
          <p:cNvPicPr>
            <a:picLocks noChangeAspect="1"/>
          </p:cNvPicPr>
          <p:nvPr userDrawn="1"/>
        </p:nvPicPr>
        <p:blipFill>
          <a:blip r:embed="rId9"/>
          <a:srcRect/>
          <a:stretch>
            <a:fillRect/>
          </a:stretch>
        </p:blipFill>
        <p:spPr>
          <a:xfrm>
            <a:off x="4389532" y="4931438"/>
            <a:ext cx="73152" cy="73152"/>
          </a:xfrm>
          <a:prstGeom prst="rect">
            <a:avLst/>
          </a:prstGeom>
        </p:spPr>
      </p:pic>
      <p:sp>
        <p:nvSpPr>
          <p:cNvPr id="54" name="Espace réservé du texte 9"/>
          <p:cNvSpPr>
            <a:spLocks noGrp="1"/>
          </p:cNvSpPr>
          <p:nvPr>
            <p:ph type="body" sz="quarter" idx="18" hasCustomPrompt="1"/>
          </p:nvPr>
        </p:nvSpPr>
        <p:spPr>
          <a:xfrm>
            <a:off x="1321037" y="3882722"/>
            <a:ext cx="1425594"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55" name="Espace réservé du texte 9"/>
          <p:cNvSpPr>
            <a:spLocks noGrp="1"/>
          </p:cNvSpPr>
          <p:nvPr>
            <p:ph type="body" sz="quarter" idx="19" hasCustomPrompt="1"/>
          </p:nvPr>
        </p:nvSpPr>
        <p:spPr>
          <a:xfrm>
            <a:off x="2829547" y="3882722"/>
            <a:ext cx="1425594"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56" name="Espace réservé du texte 9"/>
          <p:cNvSpPr>
            <a:spLocks noGrp="1"/>
          </p:cNvSpPr>
          <p:nvPr>
            <p:ph type="body" sz="quarter" idx="20" hasCustomPrompt="1"/>
          </p:nvPr>
        </p:nvSpPr>
        <p:spPr>
          <a:xfrm>
            <a:off x="4446032" y="3882722"/>
            <a:ext cx="1425594"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57" name="Espace réservé du texte 9"/>
          <p:cNvSpPr>
            <a:spLocks noGrp="1"/>
          </p:cNvSpPr>
          <p:nvPr>
            <p:ph type="body" sz="quarter" idx="21" hasCustomPrompt="1"/>
          </p:nvPr>
        </p:nvSpPr>
        <p:spPr>
          <a:xfrm>
            <a:off x="6500719" y="3882722"/>
            <a:ext cx="1425594"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58" name="Espace réservé du texte 9"/>
          <p:cNvSpPr>
            <a:spLocks noGrp="1"/>
          </p:cNvSpPr>
          <p:nvPr>
            <p:ph type="body" sz="quarter" idx="22" hasCustomPrompt="1"/>
          </p:nvPr>
        </p:nvSpPr>
        <p:spPr>
          <a:xfrm>
            <a:off x="1924963" y="5322882"/>
            <a:ext cx="1425594"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59" name="Espace réservé du texte 9"/>
          <p:cNvSpPr>
            <a:spLocks noGrp="1"/>
          </p:cNvSpPr>
          <p:nvPr>
            <p:ph type="body" sz="quarter" idx="23" hasCustomPrompt="1"/>
          </p:nvPr>
        </p:nvSpPr>
        <p:spPr>
          <a:xfrm>
            <a:off x="3655047" y="5322882"/>
            <a:ext cx="1181135"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60" name="Espace réservé du texte 9"/>
          <p:cNvSpPr>
            <a:spLocks noGrp="1"/>
          </p:cNvSpPr>
          <p:nvPr>
            <p:ph type="body" sz="quarter" idx="24" hasCustomPrompt="1"/>
          </p:nvPr>
        </p:nvSpPr>
        <p:spPr>
          <a:xfrm>
            <a:off x="5229588" y="5322882"/>
            <a:ext cx="990785"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61" name="Espace réservé du texte 9"/>
          <p:cNvSpPr>
            <a:spLocks noGrp="1"/>
          </p:cNvSpPr>
          <p:nvPr>
            <p:ph type="body" sz="quarter" idx="25" hasCustomPrompt="1"/>
          </p:nvPr>
        </p:nvSpPr>
        <p:spPr>
          <a:xfrm>
            <a:off x="7359775" y="5322882"/>
            <a:ext cx="1181135"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sp>
        <p:nvSpPr>
          <p:cNvPr id="62" name="Espace réservé du texte 9"/>
          <p:cNvSpPr>
            <a:spLocks noGrp="1"/>
          </p:cNvSpPr>
          <p:nvPr>
            <p:ph type="body" sz="quarter" idx="26" hasCustomPrompt="1"/>
          </p:nvPr>
        </p:nvSpPr>
        <p:spPr>
          <a:xfrm>
            <a:off x="6291472" y="5322882"/>
            <a:ext cx="990785" cy="838929"/>
          </a:xfrm>
        </p:spPr>
        <p:txBody>
          <a:bodyPr rIns="0"/>
          <a:lstStyle>
            <a:lvl1pPr marL="0" indent="0">
              <a:spcBef>
                <a:spcPct val="0"/>
              </a:spcBef>
              <a:buClr>
                <a:schemeClr val="accent2"/>
              </a:buClr>
              <a:buFontTx/>
              <a:buNone/>
              <a:defRPr sz="1350" b="1" spc="200" baseline="0">
                <a:solidFill>
                  <a:schemeClr val="accent2"/>
                </a:solidFill>
              </a:defRPr>
            </a:lvl1pPr>
            <a:lvl2pPr>
              <a:lnSpc>
                <a:spcPct val="110000"/>
              </a:lnSpc>
              <a:spcBef>
                <a:spcPts val="300"/>
              </a:spcBef>
              <a:defRPr sz="1050">
                <a:solidFill>
                  <a:schemeClr val="accent2"/>
                </a:solidFill>
              </a:defRPr>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0000</a:t>
            </a:r>
          </a:p>
          <a:p>
            <a:pPr lvl="1"/>
            <a:r>
              <a:rPr lang="fr-FR"/>
              <a:t>Deuxième niveau</a:t>
            </a:r>
          </a:p>
        </p:txBody>
      </p:sp>
      <p:cxnSp>
        <p:nvCxnSpPr>
          <p:cNvPr id="63" name="Connecteur droit 62"/>
          <p:cNvCxnSpPr/>
          <p:nvPr userDrawn="1"/>
        </p:nvCxnSpPr>
        <p:spPr>
          <a:xfrm>
            <a:off x="2803658" y="3888014"/>
            <a:ext cx="0" cy="100800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userDrawn="1"/>
        </p:nvCxnSpPr>
        <p:spPr>
          <a:xfrm>
            <a:off x="6484035" y="3888014"/>
            <a:ext cx="0" cy="100800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userDrawn="1"/>
        </p:nvCxnSpPr>
        <p:spPr>
          <a:xfrm>
            <a:off x="1893946" y="4986346"/>
            <a:ext cx="0" cy="108000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userDrawn="1"/>
        </p:nvCxnSpPr>
        <p:spPr>
          <a:xfrm>
            <a:off x="3633223" y="5094346"/>
            <a:ext cx="0" cy="97200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userDrawn="1"/>
        </p:nvCxnSpPr>
        <p:spPr>
          <a:xfrm>
            <a:off x="5203735" y="5094346"/>
            <a:ext cx="0" cy="97200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userDrawn="1"/>
        </p:nvCxnSpPr>
        <p:spPr>
          <a:xfrm>
            <a:off x="4417719" y="3888014"/>
            <a:ext cx="0" cy="108000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userDrawn="1"/>
        </p:nvCxnSpPr>
        <p:spPr>
          <a:xfrm>
            <a:off x="6257811" y="5094346"/>
            <a:ext cx="0" cy="97200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userDrawn="1"/>
        </p:nvCxnSpPr>
        <p:spPr>
          <a:xfrm>
            <a:off x="7334814" y="5094346"/>
            <a:ext cx="0" cy="97200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userDrawn="1"/>
        </p:nvCxnSpPr>
        <p:spPr>
          <a:xfrm>
            <a:off x="1299363" y="3888014"/>
            <a:ext cx="0" cy="100800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93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MAINES COMPETENCES">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1" name="Espace réservé du texte 9"/>
          <p:cNvSpPr>
            <a:spLocks noGrp="1"/>
          </p:cNvSpPr>
          <p:nvPr>
            <p:ph type="body" sz="quarter" idx="13"/>
          </p:nvPr>
        </p:nvSpPr>
        <p:spPr>
          <a:xfrm>
            <a:off x="768293" y="1288218"/>
            <a:ext cx="3875716" cy="4644000"/>
          </a:xfrm>
        </p:spPr>
        <p:txBody>
          <a:bodyPr>
            <a:normAutofit/>
          </a:bodyPr>
          <a:lstStyle>
            <a:lvl1pPr marL="179388" indent="-179388">
              <a:lnSpc>
                <a:spcPct val="114000"/>
              </a:lnSpc>
              <a:spcBef>
                <a:spcPts val="1200"/>
              </a:spcBef>
              <a:buClr>
                <a:schemeClr val="accent1"/>
              </a:buClr>
              <a:defRPr sz="1200" cap="none"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2" name="Espace réservé du texte 9"/>
          <p:cNvSpPr>
            <a:spLocks noGrp="1"/>
          </p:cNvSpPr>
          <p:nvPr>
            <p:ph type="body" sz="quarter" idx="14"/>
          </p:nvPr>
        </p:nvSpPr>
        <p:spPr>
          <a:xfrm>
            <a:off x="4783378" y="1288218"/>
            <a:ext cx="3917756" cy="4644000"/>
          </a:xfrm>
        </p:spPr>
        <p:txBody>
          <a:bodyPr>
            <a:normAutofit/>
          </a:bodyPr>
          <a:lstStyle>
            <a:lvl1pPr marL="179388" indent="-179388">
              <a:lnSpc>
                <a:spcPct val="114000"/>
              </a:lnSpc>
              <a:spcBef>
                <a:spcPts val="1200"/>
              </a:spcBef>
              <a:buClr>
                <a:schemeClr val="accent1"/>
              </a:buClr>
              <a:defRPr sz="1200" cap="none" spc="0" baseline="0"/>
            </a:lvl1pPr>
            <a:lvl2pPr>
              <a:lnSpc>
                <a:spcPct val="125000"/>
              </a:lnSpc>
              <a:spcBef>
                <a:spcPts val="300"/>
              </a:spcBef>
              <a:defRPr sz="12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
        <p:nvSpPr>
          <p:cNvPr id="14" name="Rectangle 13"/>
          <p:cNvSpPr/>
          <p:nvPr userDrawn="1"/>
        </p:nvSpPr>
        <p:spPr>
          <a:xfrm>
            <a:off x="755576" y="1052736"/>
            <a:ext cx="8029162" cy="5004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400">
              <a:solidFill>
                <a:schemeClr val="tx1"/>
              </a:solidFill>
            </a:endParaRPr>
          </a:p>
        </p:txBody>
      </p:sp>
    </p:spTree>
    <p:extLst>
      <p:ext uri="{BB962C8B-B14F-4D97-AF65-F5344CB8AC3E}">
        <p14:creationId xmlns:p14="http://schemas.microsoft.com/office/powerpoint/2010/main" val="1111114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BINET SANS VISUEL">
    <p:spTree>
      <p:nvGrpSpPr>
        <p:cNvPr id="1" name=""/>
        <p:cNvGrpSpPr/>
        <p:nvPr/>
      </p:nvGrpSpPr>
      <p:grpSpPr>
        <a:xfrm>
          <a:off x="0" y="0"/>
          <a:ext cx="0" cy="0"/>
          <a:chOff x="0" y="0"/>
          <a:chExt cx="0" cy="0"/>
        </a:xfrm>
      </p:grpSpPr>
      <p:sp>
        <p:nvSpPr>
          <p:cNvPr id="6" name="Titre 5"/>
          <p:cNvSpPr>
            <a:spLocks noGrp="1"/>
          </p:cNvSpPr>
          <p:nvPr>
            <p:ph type="title"/>
          </p:nvPr>
        </p:nvSpPr>
        <p:spPr>
          <a:xfrm>
            <a:off x="765624" y="220456"/>
            <a:ext cx="8028000" cy="360000"/>
          </a:xfrm>
          <a:prstGeom prst="rect">
            <a:avLst/>
          </a:prstGeom>
        </p:spPr>
        <p:txBody>
          <a:bodyPr/>
          <a:lstStyle/>
          <a:p>
            <a:r>
              <a:rPr lang="fr-FR"/>
              <a:t>Modifiez le style du titre</a:t>
            </a:r>
          </a:p>
        </p:txBody>
      </p:sp>
      <p:sp>
        <p:nvSpPr>
          <p:cNvPr id="7" name="Espace réservé de la date 6"/>
          <p:cNvSpPr>
            <a:spLocks noGrp="1"/>
          </p:cNvSpPr>
          <p:nvPr>
            <p:ph type="dt" sz="half" idx="10"/>
          </p:nvPr>
        </p:nvSpPr>
        <p:spPr>
          <a:xfrm>
            <a:off x="765624" y="6577540"/>
            <a:ext cx="756000" cy="180000"/>
          </a:xfrm>
          <a:prstGeom prst="rect">
            <a:avLst/>
          </a:prstGeom>
        </p:spPr>
        <p:txBody>
          <a:bodyPr/>
          <a:lstStyle/>
          <a:p>
            <a:pPr algn="l"/>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r>
              <a:rPr lang="fr-FR"/>
              <a:t>n° </a:t>
            </a:r>
            <a:fld id="{C447A031-B32D-4217-9A21-3960E1CED7C7}" type="slidenum">
              <a:rPr lang="fr-FR" smtClean="0"/>
              <a:t>‹N°›</a:t>
            </a:fld>
            <a:endParaRPr lang="fr-FR"/>
          </a:p>
        </p:txBody>
      </p:sp>
      <p:sp>
        <p:nvSpPr>
          <p:cNvPr id="10" name="Espace réservé du texte 9"/>
          <p:cNvSpPr>
            <a:spLocks noGrp="1"/>
          </p:cNvSpPr>
          <p:nvPr>
            <p:ph type="body" sz="quarter" idx="13"/>
          </p:nvPr>
        </p:nvSpPr>
        <p:spPr>
          <a:xfrm>
            <a:off x="684212" y="1381246"/>
            <a:ext cx="6984132" cy="4568034"/>
          </a:xfrm>
        </p:spPr>
        <p:txBody>
          <a:bodyPr>
            <a:normAutofit/>
          </a:bodyPr>
          <a:lstStyle>
            <a:lvl1pPr marL="271463" indent="-271463">
              <a:spcBef>
                <a:spcPts val="1200"/>
              </a:spcBef>
              <a:buClr>
                <a:schemeClr val="accent1"/>
              </a:buClr>
              <a:defRPr sz="1400" spc="0" baseline="0"/>
            </a:lvl1pPr>
            <a:lvl2pPr>
              <a:lnSpc>
                <a:spcPct val="125000"/>
              </a:lnSpc>
              <a:spcBef>
                <a:spcPts val="300"/>
              </a:spcBef>
              <a:defRPr sz="1400"/>
            </a:lvl2pPr>
            <a:lvl3pPr>
              <a:lnSpc>
                <a:spcPct val="125000"/>
              </a:lnSpc>
              <a:spcBef>
                <a:spcPts val="300"/>
              </a:spcBef>
              <a:defRPr/>
            </a:lvl3pPr>
            <a:lvl4pPr>
              <a:lnSpc>
                <a:spcPct val="125000"/>
              </a:lnSpc>
              <a:spcBef>
                <a:spcPts val="300"/>
              </a:spcBef>
              <a:defRPr/>
            </a:lvl4pPr>
            <a:lvl5pPr>
              <a:lnSpc>
                <a:spcPct val="125000"/>
              </a:lnSpc>
              <a:spcBef>
                <a:spcPts val="300"/>
              </a:spcBef>
              <a:defRPr/>
            </a:lvl5p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5639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65624" y="980728"/>
            <a:ext cx="8028000" cy="5204673"/>
          </a:xfrm>
          <a:prstGeom prst="rect">
            <a:avLst/>
          </a:prstGeom>
        </p:spPr>
        <p:txBody>
          <a:bodyPr vert="horz" lIns="90000" tIns="0" rIns="90000" bIns="0" rtlCol="0" anchor="t" anchorCtr="0">
            <a:normAutofit/>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1"/>
            <a:r>
              <a:rPr lang="fr-FR" noProof="0"/>
              <a:t>Cinquième niveau</a:t>
            </a:r>
          </a:p>
        </p:txBody>
      </p:sp>
      <p:sp>
        <p:nvSpPr>
          <p:cNvPr id="6" name="Espace réservé du numéro de diapositive 5"/>
          <p:cNvSpPr>
            <a:spLocks noGrp="1"/>
          </p:cNvSpPr>
          <p:nvPr>
            <p:ph type="sldNum" sz="quarter" idx="4"/>
          </p:nvPr>
        </p:nvSpPr>
        <p:spPr>
          <a:xfrm>
            <a:off x="7677528" y="6577540"/>
            <a:ext cx="1116096" cy="180000"/>
          </a:xfrm>
          <a:prstGeom prst="rect">
            <a:avLst/>
          </a:prstGeom>
          <a:noFill/>
          <a:ln>
            <a:noFill/>
          </a:ln>
        </p:spPr>
        <p:txBody>
          <a:bodyPr vert="horz" wrap="none" lIns="0" tIns="36000" rIns="0" bIns="0" rtlCol="0" anchor="t"/>
          <a:lstStyle>
            <a:lvl1pPr algn="r">
              <a:defRPr sz="800" b="0">
                <a:solidFill>
                  <a:schemeClr val="accent2"/>
                </a:solidFill>
              </a:defRPr>
            </a:lvl1pPr>
          </a:lstStyle>
          <a:p>
            <a:r>
              <a:rPr lang="fr-FR" dirty="0"/>
              <a:t>n° </a:t>
            </a:r>
            <a:fld id="{C447A031-B32D-4217-9A21-3960E1CED7C7}" type="slidenum">
              <a:rPr lang="fr-FR" smtClean="0"/>
              <a:t>‹N°›</a:t>
            </a:fld>
            <a:endParaRPr lang="fr-FR" dirty="0"/>
          </a:p>
        </p:txBody>
      </p:sp>
      <p:sp>
        <p:nvSpPr>
          <p:cNvPr id="16" name="Espace réservé du pied de page 4"/>
          <p:cNvSpPr>
            <a:spLocks noGrp="1"/>
          </p:cNvSpPr>
          <p:nvPr>
            <p:ph type="ftr" sz="quarter" idx="3"/>
          </p:nvPr>
        </p:nvSpPr>
        <p:spPr>
          <a:xfrm>
            <a:off x="747616" y="6589180"/>
            <a:ext cx="4428000" cy="180000"/>
          </a:xfrm>
          <a:prstGeom prst="rect">
            <a:avLst/>
          </a:prstGeom>
        </p:spPr>
        <p:txBody>
          <a:bodyPr lIns="0" tIns="54000" rIns="0" bIns="0" anchor="ctr"/>
          <a:lstStyle>
            <a:lvl1pPr algn="l">
              <a:defRPr sz="800" b="0" spc="20" baseline="0">
                <a:solidFill>
                  <a:schemeClr val="accent2"/>
                </a:solidFill>
              </a:defRPr>
            </a:lvl1pPr>
          </a:lstStyle>
          <a:p>
            <a:r>
              <a:rPr lang="fr-FR" sz="800" dirty="0">
                <a:solidFill>
                  <a:schemeClr val="tx2">
                    <a:lumMod val="75000"/>
                  </a:schemeClr>
                </a:solidFill>
              </a:rPr>
              <a:t>WEBINAR </a:t>
            </a:r>
            <a:r>
              <a:rPr lang="mr-IN" sz="800" dirty="0">
                <a:solidFill>
                  <a:schemeClr val="tx2">
                    <a:lumMod val="75000"/>
                  </a:schemeClr>
                </a:solidFill>
              </a:rPr>
              <a:t>–</a:t>
            </a:r>
            <a:r>
              <a:rPr lang="fr-FR" sz="800" dirty="0">
                <a:solidFill>
                  <a:schemeClr val="tx2">
                    <a:lumMod val="75000"/>
                  </a:schemeClr>
                </a:solidFill>
              </a:rPr>
              <a:t> L'arbitrage comme solution aux litiges locatifs issus du COVID-19</a:t>
            </a:r>
          </a:p>
        </p:txBody>
      </p:sp>
      <p:cxnSp>
        <p:nvCxnSpPr>
          <p:cNvPr id="8" name="Connecteur droit 7">
            <a:extLst>
              <a:ext uri="{FF2B5EF4-FFF2-40B4-BE49-F238E27FC236}">
                <a16:creationId xmlns:a16="http://schemas.microsoft.com/office/drawing/2014/main" id="{BFBA8039-DF5C-42AF-82D5-B7BD70E778C7}"/>
              </a:ext>
            </a:extLst>
          </p:cNvPr>
          <p:cNvCxnSpPr>
            <a:cxnSpLocks/>
          </p:cNvCxnSpPr>
          <p:nvPr userDrawn="1"/>
        </p:nvCxnSpPr>
        <p:spPr>
          <a:xfrm flipV="1">
            <a:off x="75235" y="-171400"/>
            <a:ext cx="0" cy="7075936"/>
          </a:xfrm>
          <a:prstGeom prst="line">
            <a:avLst/>
          </a:prstGeom>
          <a:ln w="76200">
            <a:solidFill>
              <a:srgbClr val="EB5F5F"/>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902B238-DD52-4D6C-8145-CABF8EFDC81C}"/>
              </a:ext>
            </a:extLst>
          </p:cNvPr>
          <p:cNvCxnSpPr>
            <a:cxnSpLocks/>
          </p:cNvCxnSpPr>
          <p:nvPr userDrawn="1"/>
        </p:nvCxnSpPr>
        <p:spPr>
          <a:xfrm flipV="1">
            <a:off x="598018" y="-171400"/>
            <a:ext cx="31489" cy="7075935"/>
          </a:xfrm>
          <a:prstGeom prst="line">
            <a:avLst/>
          </a:prstGeom>
          <a:ln w="76200">
            <a:solidFill>
              <a:srgbClr val="EB5F5F"/>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E7D6A390-0EFC-40EE-8994-034F09E2F254}"/>
              </a:ext>
            </a:extLst>
          </p:cNvPr>
          <p:cNvCxnSpPr>
            <a:cxnSpLocks/>
          </p:cNvCxnSpPr>
          <p:nvPr userDrawn="1"/>
        </p:nvCxnSpPr>
        <p:spPr>
          <a:xfrm flipV="1">
            <a:off x="283224" y="-99392"/>
            <a:ext cx="50121" cy="7014172"/>
          </a:xfrm>
          <a:prstGeom prst="line">
            <a:avLst/>
          </a:prstGeom>
          <a:ln w="76200">
            <a:solidFill>
              <a:srgbClr val="EB5F5F"/>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4E22E14A-143E-4E63-B44A-9C549198080B}"/>
              </a:ext>
            </a:extLst>
          </p:cNvPr>
          <p:cNvCxnSpPr>
            <a:cxnSpLocks/>
          </p:cNvCxnSpPr>
          <p:nvPr userDrawn="1"/>
        </p:nvCxnSpPr>
        <p:spPr>
          <a:xfrm flipV="1">
            <a:off x="477361" y="-279400"/>
            <a:ext cx="44342" cy="7164784"/>
          </a:xfrm>
          <a:prstGeom prst="line">
            <a:avLst/>
          </a:prstGeom>
          <a:ln w="203200">
            <a:solidFill>
              <a:srgbClr val="55B9BE"/>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8D2A458E-006E-4486-AAF2-7F2238E82DA9}"/>
              </a:ext>
            </a:extLst>
          </p:cNvPr>
          <p:cNvCxnSpPr>
            <a:cxnSpLocks/>
          </p:cNvCxnSpPr>
          <p:nvPr userDrawn="1"/>
        </p:nvCxnSpPr>
        <p:spPr>
          <a:xfrm flipV="1">
            <a:off x="-36512" y="-152400"/>
            <a:ext cx="12115" cy="7071360"/>
          </a:xfrm>
          <a:prstGeom prst="line">
            <a:avLst/>
          </a:prstGeom>
          <a:ln w="203200">
            <a:solidFill>
              <a:srgbClr val="55B9B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013815"/>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40" r:id="rId31"/>
  </p:sldLayoutIdLst>
  <p:hf hdr="0" ftr="0" dt="0"/>
  <p:txStyles>
    <p:titleStyle>
      <a:lvl1pPr marL="0" indent="0" algn="l" defTabSz="914400" rtl="0" eaLnBrk="1" latinLnBrk="0" hangingPunct="1">
        <a:spcBef>
          <a:spcPct val="0"/>
        </a:spcBef>
        <a:buNone/>
        <a:defRPr sz="1800" b="0" kern="1200" cap="all" spc="12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0975" indent="-180975" algn="l" defTabSz="914400" rtl="0" eaLnBrk="1" latinLnBrk="0" hangingPunct="1">
        <a:spcBef>
          <a:spcPts val="3000"/>
        </a:spcBef>
        <a:buClr>
          <a:schemeClr val="accent1"/>
        </a:buClr>
        <a:buSzTx/>
        <a:buFont typeface="Wingdings" panose="05000000000000000000" pitchFamily="2" charset="2"/>
        <a:buChar char=""/>
        <a:defRPr sz="1200" kern="1200" cap="all" baseline="0">
          <a:solidFill>
            <a:schemeClr val="accent2"/>
          </a:solidFill>
          <a:latin typeface="+mn-lt"/>
          <a:ea typeface="+mn-ea"/>
          <a:cs typeface="+mn-cs"/>
        </a:defRPr>
      </a:lvl1pPr>
      <a:lvl2pPr marL="0" indent="0" algn="l" defTabSz="914400" rtl="0" eaLnBrk="1" latinLnBrk="0" hangingPunct="1">
        <a:spcBef>
          <a:spcPct val="20000"/>
        </a:spcBef>
        <a:buClr>
          <a:schemeClr val="accent1"/>
        </a:buClr>
        <a:buSzPct val="90000"/>
        <a:buFontTx/>
        <a:buNone/>
        <a:defRPr sz="1200" kern="1200">
          <a:solidFill>
            <a:schemeClr val="bg2"/>
          </a:solidFill>
          <a:latin typeface="+mn-lt"/>
          <a:ea typeface="+mn-ea"/>
          <a:cs typeface="+mn-cs"/>
        </a:defRPr>
      </a:lvl2pPr>
      <a:lvl3pPr marL="0" indent="0" algn="l" defTabSz="914400" rtl="0" eaLnBrk="1" latinLnBrk="0" hangingPunct="1">
        <a:spcBef>
          <a:spcPct val="20000"/>
        </a:spcBef>
        <a:buFontTx/>
        <a:buNone/>
        <a:defRPr sz="1200" kern="1200">
          <a:solidFill>
            <a:schemeClr val="bg2"/>
          </a:solidFill>
          <a:latin typeface="+mn-lt"/>
          <a:ea typeface="+mn-ea"/>
          <a:cs typeface="+mn-cs"/>
        </a:defRPr>
      </a:lvl3pPr>
      <a:lvl4pPr marL="0" indent="0" algn="l" defTabSz="914400" rtl="0" eaLnBrk="1" latinLnBrk="0" hangingPunct="1">
        <a:spcBef>
          <a:spcPct val="20000"/>
        </a:spcBef>
        <a:buFontTx/>
        <a:buNone/>
        <a:defRPr sz="1200" kern="1200">
          <a:solidFill>
            <a:schemeClr val="bg2"/>
          </a:solidFill>
          <a:latin typeface="+mn-lt"/>
          <a:ea typeface="+mn-ea"/>
          <a:cs typeface="+mn-cs"/>
        </a:defRPr>
      </a:lvl4pPr>
      <a:lvl5pPr marL="0" indent="0" algn="l" defTabSz="914400" rtl="0" eaLnBrk="1" latinLnBrk="0" hangingPunct="1">
        <a:spcBef>
          <a:spcPct val="20000"/>
        </a:spcBef>
        <a:buFontTx/>
        <a:buNone/>
        <a:defRPr sz="12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hyperlink" Target="https://justice.ooreka.fr/comprendre/faire-appel-d-un-jugement"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hyperlink" Target="mailto:fmaigne@mgg-experts.com" TargetMode="External"/><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33.jpeg"/><Relationship Id="rId5" Type="http://schemas.openxmlformats.org/officeDocument/2006/relationships/image" Target="../media/image30.png"/><Relationship Id="rId10" Type="http://schemas.openxmlformats.org/officeDocument/2006/relationships/hyperlink" Target="mailto:m.amsellem@1804avocats.com" TargetMode="External"/><Relationship Id="rId4" Type="http://schemas.openxmlformats.org/officeDocument/2006/relationships/image" Target="../media/image29.png"/><Relationship Id="rId9" Type="http://schemas.openxmlformats.org/officeDocument/2006/relationships/hyperlink" Target="mailto:csaintgeniest@jeantet.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9D65A5B-43D6-4219-B68B-E023A0315DC0}"/>
              </a:ext>
            </a:extLst>
          </p:cNvPr>
          <p:cNvSpPr>
            <a:spLocks noGrp="1"/>
          </p:cNvSpPr>
          <p:nvPr>
            <p:ph type="title" idx="4294967295"/>
          </p:nvPr>
        </p:nvSpPr>
        <p:spPr>
          <a:xfrm>
            <a:off x="765624" y="220456"/>
            <a:ext cx="8028000" cy="360000"/>
          </a:xfrm>
          <a:prstGeom prst="rect">
            <a:avLst/>
          </a:prstGeom>
        </p:spPr>
        <p:txBody>
          <a:bodyPr/>
          <a:lstStyle/>
          <a:p>
            <a:endParaRPr lang="fr-FR"/>
          </a:p>
        </p:txBody>
      </p:sp>
      <p:pic>
        <p:nvPicPr>
          <p:cNvPr id="11" name="Image 10" descr="Une image contenant fenêtre, intérieur, assis, télévision&#10;&#10;Description générée automatiquement">
            <a:extLst>
              <a:ext uri="{FF2B5EF4-FFF2-40B4-BE49-F238E27FC236}">
                <a16:creationId xmlns:a16="http://schemas.microsoft.com/office/drawing/2014/main" id="{F1E55E11-F9D2-488C-A967-C069056472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65" t="11958" r="25579"/>
          <a:stretch/>
        </p:blipFill>
        <p:spPr>
          <a:xfrm flipH="1">
            <a:off x="997892" y="6967"/>
            <a:ext cx="8146108" cy="6856349"/>
          </a:xfrm>
          <a:prstGeom prst="rect">
            <a:avLst/>
          </a:prstGeom>
          <a:solidFill>
            <a:schemeClr val="tx1"/>
          </a:solidFill>
        </p:spPr>
      </p:pic>
      <p:cxnSp>
        <p:nvCxnSpPr>
          <p:cNvPr id="12" name="Connecteur droit 11">
            <a:extLst>
              <a:ext uri="{FF2B5EF4-FFF2-40B4-BE49-F238E27FC236}">
                <a16:creationId xmlns:a16="http://schemas.microsoft.com/office/drawing/2014/main" id="{FFA1C47D-3877-4977-A4EB-1B8B205E3435}"/>
              </a:ext>
            </a:extLst>
          </p:cNvPr>
          <p:cNvCxnSpPr>
            <a:cxnSpLocks/>
          </p:cNvCxnSpPr>
          <p:nvPr/>
        </p:nvCxnSpPr>
        <p:spPr>
          <a:xfrm flipV="1">
            <a:off x="5616048" y="-120156"/>
            <a:ext cx="6316380" cy="8067683"/>
          </a:xfrm>
          <a:prstGeom prst="line">
            <a:avLst/>
          </a:prstGeom>
          <a:ln w="457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017F6AF-3F90-4324-9423-138147D71628}"/>
              </a:ext>
            </a:extLst>
          </p:cNvPr>
          <p:cNvCxnSpPr>
            <a:cxnSpLocks/>
          </p:cNvCxnSpPr>
          <p:nvPr/>
        </p:nvCxnSpPr>
        <p:spPr>
          <a:xfrm flipV="1">
            <a:off x="3734440" y="502845"/>
            <a:ext cx="5573679" cy="6955464"/>
          </a:xfrm>
          <a:prstGeom prst="line">
            <a:avLst/>
          </a:prstGeom>
          <a:ln w="457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angle isocèle 13">
            <a:extLst>
              <a:ext uri="{FF2B5EF4-FFF2-40B4-BE49-F238E27FC236}">
                <a16:creationId xmlns:a16="http://schemas.microsoft.com/office/drawing/2014/main" id="{5D652538-9AB2-4129-9800-2F14ED168647}"/>
              </a:ext>
            </a:extLst>
          </p:cNvPr>
          <p:cNvSpPr/>
          <p:nvPr/>
        </p:nvSpPr>
        <p:spPr>
          <a:xfrm rot="3875974">
            <a:off x="480460" y="-5022850"/>
            <a:ext cx="10649395" cy="11135026"/>
          </a:xfrm>
          <a:prstGeom prst="triangle">
            <a:avLst>
              <a:gd name="adj" fmla="val 4879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D057E41-5376-451C-9CA0-151E62FEED30}"/>
              </a:ext>
            </a:extLst>
          </p:cNvPr>
          <p:cNvSpPr/>
          <p:nvPr/>
        </p:nvSpPr>
        <p:spPr>
          <a:xfrm>
            <a:off x="-466597" y="-315416"/>
            <a:ext cx="3886469" cy="7224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10BC199D-313E-4B36-99FC-043DD8FD1F3F}"/>
              </a:ext>
            </a:extLst>
          </p:cNvPr>
          <p:cNvCxnSpPr>
            <a:cxnSpLocks/>
          </p:cNvCxnSpPr>
          <p:nvPr/>
        </p:nvCxnSpPr>
        <p:spPr>
          <a:xfrm flipV="1">
            <a:off x="5560133" y="-30992"/>
            <a:ext cx="6368260" cy="8037685"/>
          </a:xfrm>
          <a:prstGeom prst="line">
            <a:avLst/>
          </a:prstGeom>
          <a:ln w="76200">
            <a:solidFill>
              <a:srgbClr val="55B9BE"/>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5094A1F-BA47-4DF4-8F1C-4674490D8D67}"/>
              </a:ext>
            </a:extLst>
          </p:cNvPr>
          <p:cNvCxnSpPr>
            <a:cxnSpLocks/>
          </p:cNvCxnSpPr>
          <p:nvPr/>
        </p:nvCxnSpPr>
        <p:spPr>
          <a:xfrm flipV="1">
            <a:off x="5875254" y="316398"/>
            <a:ext cx="6109054" cy="7808287"/>
          </a:xfrm>
          <a:prstGeom prst="line">
            <a:avLst/>
          </a:prstGeom>
          <a:ln w="203200">
            <a:solidFill>
              <a:srgbClr val="EB5D5C"/>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909E7E5-FEAA-4EB6-91AE-6BF29D6B5CEB}"/>
              </a:ext>
            </a:extLst>
          </p:cNvPr>
          <p:cNvCxnSpPr>
            <a:cxnSpLocks/>
          </p:cNvCxnSpPr>
          <p:nvPr/>
        </p:nvCxnSpPr>
        <p:spPr>
          <a:xfrm flipV="1">
            <a:off x="3903791" y="682787"/>
            <a:ext cx="5663534" cy="7059986"/>
          </a:xfrm>
          <a:prstGeom prst="line">
            <a:avLst/>
          </a:prstGeom>
          <a:ln w="203200">
            <a:solidFill>
              <a:srgbClr val="55B9BE"/>
            </a:solidFill>
          </a:ln>
        </p:spPr>
        <p:style>
          <a:lnRef idx="1">
            <a:schemeClr val="accent1"/>
          </a:lnRef>
          <a:fillRef idx="0">
            <a:schemeClr val="accent1"/>
          </a:fillRef>
          <a:effectRef idx="0">
            <a:schemeClr val="accent1"/>
          </a:effectRef>
          <a:fontRef idx="minor">
            <a:schemeClr val="tx1"/>
          </a:fontRef>
        </p:style>
      </p:cxnSp>
      <p:sp>
        <p:nvSpPr>
          <p:cNvPr id="19" name="object 93">
            <a:extLst>
              <a:ext uri="{FF2B5EF4-FFF2-40B4-BE49-F238E27FC236}">
                <a16:creationId xmlns:a16="http://schemas.microsoft.com/office/drawing/2014/main" id="{7BA0FB21-142C-4E13-BF79-A3DD990B5052}"/>
              </a:ext>
            </a:extLst>
          </p:cNvPr>
          <p:cNvSpPr/>
          <p:nvPr/>
        </p:nvSpPr>
        <p:spPr>
          <a:xfrm>
            <a:off x="1023306" y="4949775"/>
            <a:ext cx="1169035" cy="1141730"/>
          </a:xfrm>
          <a:custGeom>
            <a:avLst/>
            <a:gdLst/>
            <a:ahLst/>
            <a:cxnLst/>
            <a:rect l="l" t="t" r="r" b="b"/>
            <a:pathLst>
              <a:path w="1169035" h="1141729">
                <a:moveTo>
                  <a:pt x="584326" y="0"/>
                </a:moveTo>
                <a:lnTo>
                  <a:pt x="531113" y="2286"/>
                </a:lnTo>
                <a:lnTo>
                  <a:pt x="479297" y="9144"/>
                </a:lnTo>
                <a:lnTo>
                  <a:pt x="429005" y="20320"/>
                </a:lnTo>
                <a:lnTo>
                  <a:pt x="380491" y="35687"/>
                </a:lnTo>
                <a:lnTo>
                  <a:pt x="333882" y="54990"/>
                </a:lnTo>
                <a:lnTo>
                  <a:pt x="289432" y="77850"/>
                </a:lnTo>
                <a:lnTo>
                  <a:pt x="247395" y="104394"/>
                </a:lnTo>
                <a:lnTo>
                  <a:pt x="207898" y="134238"/>
                </a:lnTo>
                <a:lnTo>
                  <a:pt x="171195" y="167132"/>
                </a:lnTo>
                <a:lnTo>
                  <a:pt x="137413" y="202946"/>
                </a:lnTo>
                <a:lnTo>
                  <a:pt x="106933" y="241553"/>
                </a:lnTo>
                <a:lnTo>
                  <a:pt x="79755" y="282575"/>
                </a:lnTo>
                <a:lnTo>
                  <a:pt x="56260" y="326009"/>
                </a:lnTo>
                <a:lnTo>
                  <a:pt x="36575" y="371475"/>
                </a:lnTo>
                <a:lnTo>
                  <a:pt x="20827" y="418973"/>
                </a:lnTo>
                <a:lnTo>
                  <a:pt x="9397" y="468122"/>
                </a:lnTo>
                <a:lnTo>
                  <a:pt x="2412" y="518668"/>
                </a:lnTo>
                <a:lnTo>
                  <a:pt x="0" y="570611"/>
                </a:lnTo>
                <a:lnTo>
                  <a:pt x="634" y="596773"/>
                </a:lnTo>
                <a:lnTo>
                  <a:pt x="5333" y="648081"/>
                </a:lnTo>
                <a:lnTo>
                  <a:pt x="14604" y="697992"/>
                </a:lnTo>
                <a:lnTo>
                  <a:pt x="28193" y="746251"/>
                </a:lnTo>
                <a:lnTo>
                  <a:pt x="45973" y="792734"/>
                </a:lnTo>
                <a:lnTo>
                  <a:pt x="67563" y="837184"/>
                </a:lnTo>
                <a:lnTo>
                  <a:pt x="92963" y="879475"/>
                </a:lnTo>
                <a:lnTo>
                  <a:pt x="121792" y="919353"/>
                </a:lnTo>
                <a:lnTo>
                  <a:pt x="153923" y="956563"/>
                </a:lnTo>
                <a:lnTo>
                  <a:pt x="189102" y="990981"/>
                </a:lnTo>
                <a:lnTo>
                  <a:pt x="227202" y="1022350"/>
                </a:lnTo>
                <a:lnTo>
                  <a:pt x="268096" y="1050544"/>
                </a:lnTo>
                <a:lnTo>
                  <a:pt x="311403" y="1075309"/>
                </a:lnTo>
                <a:lnTo>
                  <a:pt x="356869" y="1096391"/>
                </a:lnTo>
                <a:lnTo>
                  <a:pt x="404494" y="1113663"/>
                </a:lnTo>
                <a:lnTo>
                  <a:pt x="453897" y="1126998"/>
                </a:lnTo>
                <a:lnTo>
                  <a:pt x="505078" y="1136015"/>
                </a:lnTo>
                <a:lnTo>
                  <a:pt x="557529" y="1140714"/>
                </a:lnTo>
                <a:lnTo>
                  <a:pt x="584326" y="1141222"/>
                </a:lnTo>
                <a:lnTo>
                  <a:pt x="611123" y="1140714"/>
                </a:lnTo>
                <a:lnTo>
                  <a:pt x="663575" y="1136015"/>
                </a:lnTo>
                <a:lnTo>
                  <a:pt x="714755" y="1126998"/>
                </a:lnTo>
                <a:lnTo>
                  <a:pt x="764158" y="1113663"/>
                </a:lnTo>
                <a:lnTo>
                  <a:pt x="811783" y="1096391"/>
                </a:lnTo>
                <a:lnTo>
                  <a:pt x="857376" y="1075309"/>
                </a:lnTo>
                <a:lnTo>
                  <a:pt x="900556" y="1050544"/>
                </a:lnTo>
                <a:lnTo>
                  <a:pt x="941451" y="1022350"/>
                </a:lnTo>
                <a:lnTo>
                  <a:pt x="979551" y="990981"/>
                </a:lnTo>
                <a:lnTo>
                  <a:pt x="1014729" y="956563"/>
                </a:lnTo>
                <a:lnTo>
                  <a:pt x="1046988" y="919353"/>
                </a:lnTo>
                <a:lnTo>
                  <a:pt x="1075816" y="879475"/>
                </a:lnTo>
                <a:lnTo>
                  <a:pt x="1101089" y="837184"/>
                </a:lnTo>
                <a:lnTo>
                  <a:pt x="1122806" y="792734"/>
                </a:lnTo>
                <a:lnTo>
                  <a:pt x="1140459" y="746251"/>
                </a:lnTo>
                <a:lnTo>
                  <a:pt x="1154048" y="697992"/>
                </a:lnTo>
                <a:lnTo>
                  <a:pt x="1163319" y="648081"/>
                </a:lnTo>
                <a:lnTo>
                  <a:pt x="1168018" y="596773"/>
                </a:lnTo>
                <a:lnTo>
                  <a:pt x="1168653" y="570611"/>
                </a:lnTo>
                <a:lnTo>
                  <a:pt x="1168018" y="544576"/>
                </a:lnTo>
                <a:lnTo>
                  <a:pt x="1163319" y="493140"/>
                </a:lnTo>
                <a:lnTo>
                  <a:pt x="1154048" y="443357"/>
                </a:lnTo>
                <a:lnTo>
                  <a:pt x="1140459" y="394970"/>
                </a:lnTo>
                <a:lnTo>
                  <a:pt x="1122806" y="348488"/>
                </a:lnTo>
                <a:lnTo>
                  <a:pt x="1101089" y="304038"/>
                </a:lnTo>
                <a:lnTo>
                  <a:pt x="1075816" y="261747"/>
                </a:lnTo>
                <a:lnTo>
                  <a:pt x="1046988" y="221996"/>
                </a:lnTo>
                <a:lnTo>
                  <a:pt x="1014729" y="184658"/>
                </a:lnTo>
                <a:lnTo>
                  <a:pt x="979551" y="150240"/>
                </a:lnTo>
                <a:lnTo>
                  <a:pt x="941451" y="118872"/>
                </a:lnTo>
                <a:lnTo>
                  <a:pt x="900556" y="90677"/>
                </a:lnTo>
                <a:lnTo>
                  <a:pt x="857376" y="65912"/>
                </a:lnTo>
                <a:lnTo>
                  <a:pt x="811783" y="44831"/>
                </a:lnTo>
                <a:lnTo>
                  <a:pt x="764158" y="27559"/>
                </a:lnTo>
                <a:lnTo>
                  <a:pt x="714755" y="14224"/>
                </a:lnTo>
                <a:lnTo>
                  <a:pt x="663575" y="5207"/>
                </a:lnTo>
                <a:lnTo>
                  <a:pt x="611123" y="635"/>
                </a:lnTo>
                <a:lnTo>
                  <a:pt x="584326" y="0"/>
                </a:lnTo>
                <a:close/>
              </a:path>
            </a:pathLst>
          </a:custGeom>
          <a:solidFill>
            <a:schemeClr val="tx1"/>
          </a:solidFill>
        </p:spPr>
        <p:txBody>
          <a:bodyPr wrap="square" lIns="0" tIns="0" rIns="0" bIns="0" rtlCol="0"/>
          <a:lstStyle/>
          <a:p>
            <a:endParaRPr/>
          </a:p>
        </p:txBody>
      </p:sp>
      <p:sp>
        <p:nvSpPr>
          <p:cNvPr id="20" name="ZoneTexte 19">
            <a:extLst>
              <a:ext uri="{FF2B5EF4-FFF2-40B4-BE49-F238E27FC236}">
                <a16:creationId xmlns:a16="http://schemas.microsoft.com/office/drawing/2014/main" id="{449B7AB0-14D8-4285-AA0C-18C5AB55CF1E}"/>
              </a:ext>
            </a:extLst>
          </p:cNvPr>
          <p:cNvSpPr txBox="1"/>
          <p:nvPr/>
        </p:nvSpPr>
        <p:spPr>
          <a:xfrm>
            <a:off x="156711" y="118125"/>
            <a:ext cx="7799665" cy="769441"/>
          </a:xfrm>
          <a:prstGeom prst="rect">
            <a:avLst/>
          </a:prstGeom>
          <a:solidFill>
            <a:schemeClr val="tx1"/>
          </a:solidFill>
        </p:spPr>
        <p:txBody>
          <a:bodyPr wrap="square" rtlCol="0">
            <a:spAutoFit/>
          </a:bodyPr>
          <a:lstStyle/>
          <a:p>
            <a:r>
              <a:rPr lang="fr-FR" sz="4400" b="1" dirty="0">
                <a:solidFill>
                  <a:srgbClr val="55B9BE"/>
                </a:solidFill>
              </a:rPr>
              <a:t>WEBINAR</a:t>
            </a:r>
            <a:endParaRPr lang="fr-FR" sz="3200" dirty="0">
              <a:solidFill>
                <a:schemeClr val="bg1">
                  <a:lumMod val="65000"/>
                </a:schemeClr>
              </a:solidFill>
            </a:endParaRPr>
          </a:p>
        </p:txBody>
      </p:sp>
      <p:sp>
        <p:nvSpPr>
          <p:cNvPr id="22" name="ZoneTexte 21">
            <a:extLst>
              <a:ext uri="{FF2B5EF4-FFF2-40B4-BE49-F238E27FC236}">
                <a16:creationId xmlns:a16="http://schemas.microsoft.com/office/drawing/2014/main" id="{975CC3B0-7DBB-45F2-A48F-1399B336A7C8}"/>
              </a:ext>
            </a:extLst>
          </p:cNvPr>
          <p:cNvSpPr txBox="1"/>
          <p:nvPr/>
        </p:nvSpPr>
        <p:spPr>
          <a:xfrm>
            <a:off x="170077" y="1040897"/>
            <a:ext cx="6138806" cy="1656184"/>
          </a:xfrm>
          <a:prstGeom prst="rect">
            <a:avLst/>
          </a:prstGeom>
          <a:noFill/>
        </p:spPr>
        <p:txBody>
          <a:bodyPr wrap="square" lIns="0" tIns="0" rIns="0" bIns="0" rtlCol="0">
            <a:no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fr-FR" sz="2400" b="0"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kumimoji="0" lang="fr-FR" sz="2400" b="0" i="0" u="none" strike="noStrike" kern="1200" cap="none" spc="0" normalizeH="0" baseline="0" noProof="0" dirty="0">
              <a:ln>
                <a:noFill/>
              </a:ln>
              <a:solidFill>
                <a:schemeClr val="tx2">
                  <a:lumMod val="50000"/>
                </a:schemeClr>
              </a:solidFill>
              <a:effectLst/>
              <a:uLnTx/>
              <a:uFillTx/>
              <a:latin typeface="Arial"/>
              <a:ea typeface="+mn-ea"/>
              <a:cs typeface="+mn-cs"/>
            </a:endParaRPr>
          </a:p>
          <a:p>
            <a:pPr>
              <a:lnSpc>
                <a:spcPct val="150000"/>
              </a:lnSpc>
              <a:defRPr/>
            </a:pPr>
            <a:r>
              <a:rPr kumimoji="0" lang="fr-FR" sz="1600" b="0" i="1" strike="noStrike" kern="1200" cap="none" spc="0" normalizeH="0" baseline="0" noProof="0" dirty="0">
                <a:ln>
                  <a:noFill/>
                </a:ln>
                <a:solidFill>
                  <a:schemeClr val="accent2"/>
                </a:solidFill>
                <a:effectLst/>
                <a:uLnTx/>
                <a:uFillTx/>
                <a:latin typeface="Arial"/>
                <a:ea typeface="+mn-ea"/>
                <a:cs typeface="+mn-cs"/>
              </a:rPr>
              <a:t>Sous-Commission </a:t>
            </a:r>
            <a:r>
              <a:rPr lang="fr-FR" sz="1600" i="1" dirty="0">
                <a:solidFill>
                  <a:schemeClr val="accent2"/>
                </a:solidFill>
                <a:latin typeface="Arial"/>
              </a:rPr>
              <a:t>Baux Commerciaux </a:t>
            </a:r>
            <a:r>
              <a:rPr kumimoji="0" lang="fr-FR" sz="1600" b="0" i="1" strike="noStrike" kern="1200" cap="none" spc="0" normalizeH="0" baseline="0" noProof="0" dirty="0">
                <a:ln>
                  <a:noFill/>
                </a:ln>
                <a:solidFill>
                  <a:schemeClr val="accent2"/>
                </a:solidFill>
                <a:effectLst/>
                <a:uLnTx/>
                <a:uFillTx/>
                <a:latin typeface="Arial"/>
                <a:ea typeface="+mn-ea"/>
                <a:cs typeface="+mn-cs"/>
              </a:rPr>
              <a:t>18 novembre 2020</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chemeClr val="tx2">
                  <a:lumMod val="50000"/>
                </a:schemeClr>
              </a:solidFill>
              <a:effectLst/>
              <a:uLnTx/>
              <a:uFillTx/>
              <a:latin typeface="Arial"/>
              <a:ea typeface="+mn-ea"/>
              <a:cs typeface="+mn-cs"/>
            </a:endParaRPr>
          </a:p>
        </p:txBody>
      </p:sp>
      <p:cxnSp>
        <p:nvCxnSpPr>
          <p:cNvPr id="29" name="Connecteur droit 28">
            <a:extLst>
              <a:ext uri="{FF2B5EF4-FFF2-40B4-BE49-F238E27FC236}">
                <a16:creationId xmlns:a16="http://schemas.microsoft.com/office/drawing/2014/main" id="{17F30142-5338-4DEE-B9D1-E9A2AE661EA8}"/>
              </a:ext>
            </a:extLst>
          </p:cNvPr>
          <p:cNvCxnSpPr>
            <a:cxnSpLocks/>
          </p:cNvCxnSpPr>
          <p:nvPr/>
        </p:nvCxnSpPr>
        <p:spPr>
          <a:xfrm flipV="1">
            <a:off x="3893126" y="587411"/>
            <a:ext cx="5483142" cy="6870899"/>
          </a:xfrm>
          <a:prstGeom prst="line">
            <a:avLst/>
          </a:prstGeom>
          <a:ln w="76200">
            <a:solidFill>
              <a:srgbClr val="EB5F5F"/>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FCAEF94-F24B-4EB0-AC0E-08DBB391F98A}"/>
              </a:ext>
            </a:extLst>
          </p:cNvPr>
          <p:cNvSpPr/>
          <p:nvPr/>
        </p:nvSpPr>
        <p:spPr>
          <a:xfrm>
            <a:off x="241981" y="2151822"/>
            <a:ext cx="5923601" cy="3539430"/>
          </a:xfrm>
          <a:prstGeom prst="rect">
            <a:avLst/>
          </a:prstGeom>
        </p:spPr>
        <p:txBody>
          <a:bodyPr wrap="square" lIns="91440" tIns="45720" rIns="91440" bIns="45720" anchor="t">
            <a:spAutoFit/>
          </a:bodyPr>
          <a:lstStyle/>
          <a:p>
            <a:r>
              <a:rPr lang="fr-FR" sz="1400" b="1" dirty="0">
                <a:solidFill>
                  <a:schemeClr val="accent6">
                    <a:lumMod val="50000"/>
                  </a:schemeClr>
                </a:solidFill>
                <a:ea typeface="+mn-lt"/>
                <a:cs typeface="+mn-lt"/>
              </a:rPr>
              <a:t>Françoise MAIGNE-GABORIT</a:t>
            </a:r>
            <a:endParaRPr lang="en-US" sz="1400" dirty="0">
              <a:solidFill>
                <a:schemeClr val="accent6">
                  <a:lumMod val="50000"/>
                </a:schemeClr>
              </a:solidFill>
              <a:ea typeface="+mn-lt"/>
              <a:cs typeface="+mn-lt"/>
            </a:endParaRPr>
          </a:p>
          <a:p>
            <a:r>
              <a:rPr lang="fr-FR" sz="1400" i="1" dirty="0">
                <a:solidFill>
                  <a:schemeClr val="accent6">
                    <a:lumMod val="50000"/>
                  </a:schemeClr>
                </a:solidFill>
                <a:latin typeface="Calibri"/>
                <a:cs typeface="Calibri"/>
              </a:rPr>
              <a:t>Expert immobilier près la Cour d'Appel de Paris</a:t>
            </a:r>
            <a:endParaRPr lang="en-US" sz="1400" i="1" dirty="0">
              <a:solidFill>
                <a:schemeClr val="accent6">
                  <a:lumMod val="50000"/>
                </a:schemeClr>
              </a:solidFill>
              <a:latin typeface="Calibri"/>
              <a:cs typeface="Calibri"/>
            </a:endParaRPr>
          </a:p>
          <a:p>
            <a:r>
              <a:rPr lang="fr-FR" sz="1400" i="1" dirty="0">
                <a:solidFill>
                  <a:schemeClr val="accent6">
                    <a:lumMod val="50000"/>
                  </a:schemeClr>
                </a:solidFill>
                <a:latin typeface="Calibri"/>
                <a:cs typeface="Calibri"/>
              </a:rPr>
              <a:t>Agréée par la Cour de Cassation</a:t>
            </a:r>
            <a:endParaRPr lang="en-US" sz="1400" i="1" dirty="0">
              <a:solidFill>
                <a:schemeClr val="accent6">
                  <a:lumMod val="50000"/>
                </a:schemeClr>
              </a:solidFill>
              <a:latin typeface="Calibri"/>
              <a:cs typeface="Calibri"/>
            </a:endParaRPr>
          </a:p>
          <a:p>
            <a:r>
              <a:rPr lang="fr-FR" sz="1400" i="1" dirty="0">
                <a:solidFill>
                  <a:schemeClr val="accent6">
                    <a:lumMod val="50000"/>
                  </a:schemeClr>
                </a:solidFill>
                <a:latin typeface="Calibri"/>
                <a:cs typeface="Calibri"/>
              </a:rPr>
              <a:t>Président de la Compagnie Nationale des Experts Judiciaires Immobiliers</a:t>
            </a:r>
            <a:endParaRPr lang="en-US" sz="1400" i="1" dirty="0">
              <a:solidFill>
                <a:schemeClr val="accent6">
                  <a:lumMod val="50000"/>
                </a:schemeClr>
              </a:solidFill>
              <a:latin typeface="Calibri"/>
              <a:cs typeface="Calibri"/>
            </a:endParaRPr>
          </a:p>
          <a:p>
            <a:r>
              <a:rPr lang="fr-FR" sz="1400" i="1" dirty="0">
                <a:solidFill>
                  <a:schemeClr val="accent6">
                    <a:lumMod val="50000"/>
                  </a:schemeClr>
                </a:solidFill>
                <a:latin typeface="Calibri"/>
                <a:cs typeface="Calibri"/>
              </a:rPr>
              <a:t>FRICS </a:t>
            </a:r>
          </a:p>
          <a:p>
            <a:endParaRPr lang="fr-FR" sz="1400" b="1" dirty="0">
              <a:solidFill>
                <a:schemeClr val="accent6">
                  <a:lumMod val="50000"/>
                </a:schemeClr>
              </a:solidFill>
              <a:latin typeface="Calibri"/>
              <a:cs typeface="Calibri"/>
            </a:endParaRPr>
          </a:p>
          <a:p>
            <a:r>
              <a:rPr lang="fr-FR" sz="1400" b="1" dirty="0">
                <a:solidFill>
                  <a:schemeClr val="accent6">
                    <a:lumMod val="50000"/>
                  </a:schemeClr>
                </a:solidFill>
                <a:latin typeface="Calibri"/>
                <a:cs typeface="Calibri"/>
              </a:rPr>
              <a:t>Catherine SAINT GENIEST</a:t>
            </a:r>
            <a:endParaRPr lang="fr-FR" sz="1400" i="1" dirty="0">
              <a:solidFill>
                <a:schemeClr val="accent6">
                  <a:lumMod val="50000"/>
                </a:schemeClr>
              </a:solidFill>
              <a:latin typeface="Calibri"/>
              <a:cs typeface="Calibri"/>
            </a:endParaRPr>
          </a:p>
          <a:p>
            <a:r>
              <a:rPr lang="fr-FR" sz="1400" i="1" dirty="0">
                <a:solidFill>
                  <a:schemeClr val="accent6">
                    <a:lumMod val="50000"/>
                  </a:schemeClr>
                </a:solidFill>
                <a:latin typeface="Calibri" panose="020F0502020204030204" pitchFamily="34" charset="0"/>
                <a:cs typeface="Calibri" panose="020F0502020204030204" pitchFamily="34" charset="0"/>
              </a:rPr>
              <a:t>Avocate</a:t>
            </a:r>
          </a:p>
          <a:p>
            <a:r>
              <a:rPr lang="fr-FR" sz="1400" i="1" dirty="0">
                <a:solidFill>
                  <a:schemeClr val="accent6">
                    <a:lumMod val="50000"/>
                  </a:schemeClr>
                </a:solidFill>
                <a:latin typeface="Calibri"/>
                <a:cs typeface="Calibri"/>
              </a:rPr>
              <a:t>Associée du pôle immobilier – JEANTET</a:t>
            </a:r>
          </a:p>
          <a:p>
            <a:endParaRPr lang="fr-FR" sz="1400" i="1" dirty="0">
              <a:solidFill>
                <a:schemeClr val="accent6">
                  <a:lumMod val="50000"/>
                </a:schemeClr>
              </a:solidFill>
              <a:latin typeface="Calibri" panose="020F0502020204030204" pitchFamily="34" charset="0"/>
              <a:cs typeface="Calibri" panose="020F0502020204030204" pitchFamily="34" charset="0"/>
            </a:endParaRPr>
          </a:p>
          <a:p>
            <a:r>
              <a:rPr lang="fr-FR" sz="1400" b="1" dirty="0">
                <a:solidFill>
                  <a:schemeClr val="accent6">
                    <a:lumMod val="50000"/>
                  </a:schemeClr>
                </a:solidFill>
                <a:latin typeface="Calibri" panose="020F0502020204030204" pitchFamily="34" charset="0"/>
                <a:cs typeface="Calibri" panose="020F0502020204030204" pitchFamily="34" charset="0"/>
              </a:rPr>
              <a:t>Muriel AMSELLEM-KASSABI</a:t>
            </a:r>
          </a:p>
          <a:p>
            <a:r>
              <a:rPr lang="fr-FR" sz="1400" i="1" dirty="0">
                <a:solidFill>
                  <a:schemeClr val="accent6">
                    <a:lumMod val="50000"/>
                  </a:schemeClr>
                </a:solidFill>
                <a:latin typeface="Calibri" panose="020F0502020204030204" pitchFamily="34" charset="0"/>
                <a:cs typeface="Calibri" panose="020F0502020204030204" pitchFamily="34" charset="0"/>
              </a:rPr>
              <a:t>Avocate</a:t>
            </a:r>
          </a:p>
          <a:p>
            <a:r>
              <a:rPr lang="fr-FR" sz="1400" i="1" dirty="0">
                <a:solidFill>
                  <a:schemeClr val="accent6">
                    <a:lumMod val="50000"/>
                  </a:schemeClr>
                </a:solidFill>
                <a:latin typeface="Calibri" panose="020F0502020204030204" pitchFamily="34" charset="0"/>
                <a:cs typeface="Calibri" panose="020F0502020204030204" pitchFamily="34" charset="0"/>
              </a:rPr>
              <a:t>Associée – Cabinet 1804</a:t>
            </a:r>
          </a:p>
          <a:p>
            <a:endParaRPr lang="fr-FR" sz="1400" dirty="0">
              <a:solidFill>
                <a:schemeClr val="accent6">
                  <a:lumMod val="50000"/>
                </a:schemeClr>
              </a:solidFill>
              <a:latin typeface="Calibri" panose="020F0502020204030204" pitchFamily="34" charset="0"/>
              <a:cs typeface="Calibri" panose="020F0502020204030204" pitchFamily="34" charset="0"/>
            </a:endParaRPr>
          </a:p>
          <a:p>
            <a:endParaRPr lang="fr-FR" sz="1400" b="1" dirty="0">
              <a:solidFill>
                <a:schemeClr val="accent6">
                  <a:lumMod val="50000"/>
                </a:schemeClr>
              </a:solidFill>
              <a:latin typeface="Calibri"/>
              <a:cs typeface="Calibri"/>
            </a:endParaRPr>
          </a:p>
          <a:p>
            <a:endParaRPr lang="fr-FR" sz="1400" dirty="0">
              <a:solidFill>
                <a:schemeClr val="accent6">
                  <a:lumMod val="50000"/>
                </a:schemeClr>
              </a:solidFill>
              <a:latin typeface="Calibri" panose="020F0502020204030204" pitchFamily="34" charset="0"/>
              <a:cs typeface="Calibri" panose="020F0502020204030204" pitchFamily="34" charset="0"/>
            </a:endParaRPr>
          </a:p>
        </p:txBody>
      </p:sp>
      <p:grpSp>
        <p:nvGrpSpPr>
          <p:cNvPr id="41" name="Groupe 40">
            <a:extLst>
              <a:ext uri="{FF2B5EF4-FFF2-40B4-BE49-F238E27FC236}">
                <a16:creationId xmlns:a16="http://schemas.microsoft.com/office/drawing/2014/main" id="{310D0969-55F2-473E-BEB3-C49EE6E3D1FD}"/>
              </a:ext>
            </a:extLst>
          </p:cNvPr>
          <p:cNvGrpSpPr/>
          <p:nvPr/>
        </p:nvGrpSpPr>
        <p:grpSpPr>
          <a:xfrm>
            <a:off x="5318718" y="118126"/>
            <a:ext cx="787009" cy="746440"/>
            <a:chOff x="5163596" y="209492"/>
            <a:chExt cx="1169037" cy="1141730"/>
          </a:xfrm>
        </p:grpSpPr>
        <p:sp>
          <p:nvSpPr>
            <p:cNvPr id="42" name="object 91">
              <a:extLst>
                <a:ext uri="{FF2B5EF4-FFF2-40B4-BE49-F238E27FC236}">
                  <a16:creationId xmlns:a16="http://schemas.microsoft.com/office/drawing/2014/main" id="{3097ED50-C59A-4B39-B282-8EA94ACB475D}"/>
                </a:ext>
              </a:extLst>
            </p:cNvPr>
            <p:cNvSpPr/>
            <p:nvPr/>
          </p:nvSpPr>
          <p:spPr>
            <a:xfrm>
              <a:off x="5163596" y="209492"/>
              <a:ext cx="1169037" cy="1141730"/>
            </a:xfrm>
            <a:custGeom>
              <a:avLst/>
              <a:gdLst/>
              <a:ahLst/>
              <a:cxnLst/>
              <a:rect l="l" t="t" r="r" b="b"/>
              <a:pathLst>
                <a:path w="1169035" h="1141729">
                  <a:moveTo>
                    <a:pt x="584326" y="0"/>
                  </a:moveTo>
                  <a:lnTo>
                    <a:pt x="531113" y="2285"/>
                  </a:lnTo>
                  <a:lnTo>
                    <a:pt x="479298" y="9143"/>
                  </a:lnTo>
                  <a:lnTo>
                    <a:pt x="429006" y="20319"/>
                  </a:lnTo>
                  <a:lnTo>
                    <a:pt x="380492" y="35686"/>
                  </a:lnTo>
                  <a:lnTo>
                    <a:pt x="333882" y="54990"/>
                  </a:lnTo>
                  <a:lnTo>
                    <a:pt x="289432" y="77850"/>
                  </a:lnTo>
                  <a:lnTo>
                    <a:pt x="247395" y="104393"/>
                  </a:lnTo>
                  <a:lnTo>
                    <a:pt x="207899" y="134238"/>
                  </a:lnTo>
                  <a:lnTo>
                    <a:pt x="171195" y="167131"/>
                  </a:lnTo>
                  <a:lnTo>
                    <a:pt x="137413" y="202945"/>
                  </a:lnTo>
                  <a:lnTo>
                    <a:pt x="106933" y="241553"/>
                  </a:lnTo>
                  <a:lnTo>
                    <a:pt x="79756" y="282574"/>
                  </a:lnTo>
                  <a:lnTo>
                    <a:pt x="56261" y="326008"/>
                  </a:lnTo>
                  <a:lnTo>
                    <a:pt x="36575" y="371474"/>
                  </a:lnTo>
                  <a:lnTo>
                    <a:pt x="20827" y="418972"/>
                  </a:lnTo>
                  <a:lnTo>
                    <a:pt x="9398" y="468121"/>
                  </a:lnTo>
                  <a:lnTo>
                    <a:pt x="2412" y="518667"/>
                  </a:lnTo>
                  <a:lnTo>
                    <a:pt x="0" y="570610"/>
                  </a:lnTo>
                  <a:lnTo>
                    <a:pt x="635" y="596772"/>
                  </a:lnTo>
                  <a:lnTo>
                    <a:pt x="5333" y="648080"/>
                  </a:lnTo>
                  <a:lnTo>
                    <a:pt x="14605" y="697991"/>
                  </a:lnTo>
                  <a:lnTo>
                    <a:pt x="28193" y="746251"/>
                  </a:lnTo>
                  <a:lnTo>
                    <a:pt x="45974" y="792733"/>
                  </a:lnTo>
                  <a:lnTo>
                    <a:pt x="67563" y="837183"/>
                  </a:lnTo>
                  <a:lnTo>
                    <a:pt x="92963" y="879474"/>
                  </a:lnTo>
                  <a:lnTo>
                    <a:pt x="121793" y="919352"/>
                  </a:lnTo>
                  <a:lnTo>
                    <a:pt x="153924" y="956563"/>
                  </a:lnTo>
                  <a:lnTo>
                    <a:pt x="189102" y="990980"/>
                  </a:lnTo>
                  <a:lnTo>
                    <a:pt x="227202" y="1022349"/>
                  </a:lnTo>
                  <a:lnTo>
                    <a:pt x="268097" y="1050543"/>
                  </a:lnTo>
                  <a:lnTo>
                    <a:pt x="311404" y="1075308"/>
                  </a:lnTo>
                  <a:lnTo>
                    <a:pt x="356869" y="1096390"/>
                  </a:lnTo>
                  <a:lnTo>
                    <a:pt x="404494" y="1113662"/>
                  </a:lnTo>
                  <a:lnTo>
                    <a:pt x="453898" y="1126997"/>
                  </a:lnTo>
                  <a:lnTo>
                    <a:pt x="505078" y="1136014"/>
                  </a:lnTo>
                  <a:lnTo>
                    <a:pt x="557529" y="1140713"/>
                  </a:lnTo>
                  <a:lnTo>
                    <a:pt x="584326" y="1141221"/>
                  </a:lnTo>
                  <a:lnTo>
                    <a:pt x="611124" y="1140713"/>
                  </a:lnTo>
                  <a:lnTo>
                    <a:pt x="663575" y="1136014"/>
                  </a:lnTo>
                  <a:lnTo>
                    <a:pt x="714755" y="1126997"/>
                  </a:lnTo>
                  <a:lnTo>
                    <a:pt x="764159" y="1113662"/>
                  </a:lnTo>
                  <a:lnTo>
                    <a:pt x="811784" y="1096390"/>
                  </a:lnTo>
                  <a:lnTo>
                    <a:pt x="857376" y="1075308"/>
                  </a:lnTo>
                  <a:lnTo>
                    <a:pt x="900557" y="1050543"/>
                  </a:lnTo>
                  <a:lnTo>
                    <a:pt x="941451" y="1022349"/>
                  </a:lnTo>
                  <a:lnTo>
                    <a:pt x="979551" y="990980"/>
                  </a:lnTo>
                  <a:lnTo>
                    <a:pt x="1014729" y="956563"/>
                  </a:lnTo>
                  <a:lnTo>
                    <a:pt x="1046988" y="919352"/>
                  </a:lnTo>
                  <a:lnTo>
                    <a:pt x="1075816" y="879474"/>
                  </a:lnTo>
                  <a:lnTo>
                    <a:pt x="1101089" y="837183"/>
                  </a:lnTo>
                  <a:lnTo>
                    <a:pt x="1122807" y="792733"/>
                  </a:lnTo>
                  <a:lnTo>
                    <a:pt x="1140460" y="746251"/>
                  </a:lnTo>
                  <a:lnTo>
                    <a:pt x="1154049" y="697991"/>
                  </a:lnTo>
                  <a:lnTo>
                    <a:pt x="1163320" y="648080"/>
                  </a:lnTo>
                  <a:lnTo>
                    <a:pt x="1168019" y="596772"/>
                  </a:lnTo>
                  <a:lnTo>
                    <a:pt x="1168653" y="570610"/>
                  </a:lnTo>
                  <a:lnTo>
                    <a:pt x="1168019" y="544575"/>
                  </a:lnTo>
                  <a:lnTo>
                    <a:pt x="1163320" y="493140"/>
                  </a:lnTo>
                  <a:lnTo>
                    <a:pt x="1154049" y="443356"/>
                  </a:lnTo>
                  <a:lnTo>
                    <a:pt x="1140460" y="394969"/>
                  </a:lnTo>
                  <a:lnTo>
                    <a:pt x="1122807" y="348487"/>
                  </a:lnTo>
                  <a:lnTo>
                    <a:pt x="1101089" y="304037"/>
                  </a:lnTo>
                  <a:lnTo>
                    <a:pt x="1075816" y="261746"/>
                  </a:lnTo>
                  <a:lnTo>
                    <a:pt x="1046988" y="221995"/>
                  </a:lnTo>
                  <a:lnTo>
                    <a:pt x="1014729" y="184657"/>
                  </a:lnTo>
                  <a:lnTo>
                    <a:pt x="979551" y="150240"/>
                  </a:lnTo>
                  <a:lnTo>
                    <a:pt x="941451" y="118871"/>
                  </a:lnTo>
                  <a:lnTo>
                    <a:pt x="900557" y="90677"/>
                  </a:lnTo>
                  <a:lnTo>
                    <a:pt x="857376" y="65912"/>
                  </a:lnTo>
                  <a:lnTo>
                    <a:pt x="811784" y="44830"/>
                  </a:lnTo>
                  <a:lnTo>
                    <a:pt x="764159" y="27558"/>
                  </a:lnTo>
                  <a:lnTo>
                    <a:pt x="714755" y="14223"/>
                  </a:lnTo>
                  <a:lnTo>
                    <a:pt x="663575" y="5206"/>
                  </a:lnTo>
                  <a:lnTo>
                    <a:pt x="611124" y="634"/>
                  </a:lnTo>
                  <a:lnTo>
                    <a:pt x="584326" y="0"/>
                  </a:lnTo>
                  <a:close/>
                </a:path>
              </a:pathLst>
            </a:custGeom>
            <a:solidFill>
              <a:srgbClr val="FFFFFF"/>
            </a:solidFill>
            <a:ln>
              <a:solidFill>
                <a:schemeClr val="bg1"/>
              </a:solidFill>
            </a:ln>
          </p:spPr>
          <p:txBody>
            <a:bodyPr wrap="square" lIns="0" tIns="0" rIns="0" bIns="0" rtlCol="0"/>
            <a:lstStyle/>
            <a:p>
              <a:endParaRPr/>
            </a:p>
          </p:txBody>
        </p:sp>
        <p:sp>
          <p:nvSpPr>
            <p:cNvPr id="43" name="object 104">
              <a:extLst>
                <a:ext uri="{FF2B5EF4-FFF2-40B4-BE49-F238E27FC236}">
                  <a16:creationId xmlns:a16="http://schemas.microsoft.com/office/drawing/2014/main" id="{0F9EF16D-62B8-43F4-BDF2-B5D0C7F206D6}"/>
                </a:ext>
              </a:extLst>
            </p:cNvPr>
            <p:cNvSpPr/>
            <p:nvPr/>
          </p:nvSpPr>
          <p:spPr>
            <a:xfrm>
              <a:off x="5257449" y="546728"/>
              <a:ext cx="1008887" cy="576072"/>
            </a:xfrm>
            <a:prstGeom prst="rect">
              <a:avLst/>
            </a:prstGeom>
            <a:blipFill>
              <a:blip r:embed="rId4" cstate="print"/>
              <a:stretch>
                <a:fillRect/>
              </a:stretch>
            </a:blipFill>
            <a:ln>
              <a:noFill/>
            </a:ln>
          </p:spPr>
          <p:txBody>
            <a:bodyPr wrap="square" lIns="0" tIns="0" rIns="0" bIns="0" rtlCol="0"/>
            <a:lstStyle/>
            <a:p>
              <a:endParaRPr/>
            </a:p>
          </p:txBody>
        </p:sp>
      </p:grpSp>
      <p:grpSp>
        <p:nvGrpSpPr>
          <p:cNvPr id="45" name="Groupe 44">
            <a:extLst>
              <a:ext uri="{FF2B5EF4-FFF2-40B4-BE49-F238E27FC236}">
                <a16:creationId xmlns:a16="http://schemas.microsoft.com/office/drawing/2014/main" id="{B91B1909-DB37-4CB5-810B-7BE1E35498CC}"/>
              </a:ext>
            </a:extLst>
          </p:cNvPr>
          <p:cNvGrpSpPr/>
          <p:nvPr/>
        </p:nvGrpSpPr>
        <p:grpSpPr>
          <a:xfrm>
            <a:off x="4095643" y="93844"/>
            <a:ext cx="852823" cy="793722"/>
            <a:chOff x="3749660" y="-1070186"/>
            <a:chExt cx="1169035" cy="1141730"/>
          </a:xfrm>
        </p:grpSpPr>
        <p:sp>
          <p:nvSpPr>
            <p:cNvPr id="46" name="object 91">
              <a:extLst>
                <a:ext uri="{FF2B5EF4-FFF2-40B4-BE49-F238E27FC236}">
                  <a16:creationId xmlns:a16="http://schemas.microsoft.com/office/drawing/2014/main" id="{C7330E5D-19B2-4C38-A4CD-E244B96887DB}"/>
                </a:ext>
              </a:extLst>
            </p:cNvPr>
            <p:cNvSpPr/>
            <p:nvPr/>
          </p:nvSpPr>
          <p:spPr>
            <a:xfrm>
              <a:off x="3749660" y="-1070186"/>
              <a:ext cx="1169035" cy="1141730"/>
            </a:xfrm>
            <a:custGeom>
              <a:avLst/>
              <a:gdLst/>
              <a:ahLst/>
              <a:cxnLst/>
              <a:rect l="l" t="t" r="r" b="b"/>
              <a:pathLst>
                <a:path w="1169035" h="1141729">
                  <a:moveTo>
                    <a:pt x="584326" y="0"/>
                  </a:moveTo>
                  <a:lnTo>
                    <a:pt x="531113" y="2285"/>
                  </a:lnTo>
                  <a:lnTo>
                    <a:pt x="479298" y="9143"/>
                  </a:lnTo>
                  <a:lnTo>
                    <a:pt x="429006" y="20319"/>
                  </a:lnTo>
                  <a:lnTo>
                    <a:pt x="380492" y="35686"/>
                  </a:lnTo>
                  <a:lnTo>
                    <a:pt x="333882" y="54990"/>
                  </a:lnTo>
                  <a:lnTo>
                    <a:pt x="289432" y="77850"/>
                  </a:lnTo>
                  <a:lnTo>
                    <a:pt x="247395" y="104393"/>
                  </a:lnTo>
                  <a:lnTo>
                    <a:pt x="207899" y="134238"/>
                  </a:lnTo>
                  <a:lnTo>
                    <a:pt x="171195" y="167131"/>
                  </a:lnTo>
                  <a:lnTo>
                    <a:pt x="137413" y="202945"/>
                  </a:lnTo>
                  <a:lnTo>
                    <a:pt x="106933" y="241553"/>
                  </a:lnTo>
                  <a:lnTo>
                    <a:pt x="79756" y="282574"/>
                  </a:lnTo>
                  <a:lnTo>
                    <a:pt x="56261" y="326008"/>
                  </a:lnTo>
                  <a:lnTo>
                    <a:pt x="36575" y="371474"/>
                  </a:lnTo>
                  <a:lnTo>
                    <a:pt x="20827" y="418972"/>
                  </a:lnTo>
                  <a:lnTo>
                    <a:pt x="9398" y="468121"/>
                  </a:lnTo>
                  <a:lnTo>
                    <a:pt x="2412" y="518667"/>
                  </a:lnTo>
                  <a:lnTo>
                    <a:pt x="0" y="570610"/>
                  </a:lnTo>
                  <a:lnTo>
                    <a:pt x="635" y="596772"/>
                  </a:lnTo>
                  <a:lnTo>
                    <a:pt x="5333" y="648080"/>
                  </a:lnTo>
                  <a:lnTo>
                    <a:pt x="14605" y="697991"/>
                  </a:lnTo>
                  <a:lnTo>
                    <a:pt x="28193" y="746251"/>
                  </a:lnTo>
                  <a:lnTo>
                    <a:pt x="45974" y="792733"/>
                  </a:lnTo>
                  <a:lnTo>
                    <a:pt x="67563" y="837183"/>
                  </a:lnTo>
                  <a:lnTo>
                    <a:pt x="92963" y="879474"/>
                  </a:lnTo>
                  <a:lnTo>
                    <a:pt x="121793" y="919352"/>
                  </a:lnTo>
                  <a:lnTo>
                    <a:pt x="153924" y="956563"/>
                  </a:lnTo>
                  <a:lnTo>
                    <a:pt x="189102" y="990980"/>
                  </a:lnTo>
                  <a:lnTo>
                    <a:pt x="227202" y="1022349"/>
                  </a:lnTo>
                  <a:lnTo>
                    <a:pt x="268097" y="1050543"/>
                  </a:lnTo>
                  <a:lnTo>
                    <a:pt x="311404" y="1075308"/>
                  </a:lnTo>
                  <a:lnTo>
                    <a:pt x="356869" y="1096390"/>
                  </a:lnTo>
                  <a:lnTo>
                    <a:pt x="404494" y="1113662"/>
                  </a:lnTo>
                  <a:lnTo>
                    <a:pt x="453898" y="1126997"/>
                  </a:lnTo>
                  <a:lnTo>
                    <a:pt x="505078" y="1136014"/>
                  </a:lnTo>
                  <a:lnTo>
                    <a:pt x="557529" y="1140713"/>
                  </a:lnTo>
                  <a:lnTo>
                    <a:pt x="584326" y="1141221"/>
                  </a:lnTo>
                  <a:lnTo>
                    <a:pt x="611124" y="1140713"/>
                  </a:lnTo>
                  <a:lnTo>
                    <a:pt x="663575" y="1136014"/>
                  </a:lnTo>
                  <a:lnTo>
                    <a:pt x="714755" y="1126997"/>
                  </a:lnTo>
                  <a:lnTo>
                    <a:pt x="764159" y="1113662"/>
                  </a:lnTo>
                  <a:lnTo>
                    <a:pt x="811784" y="1096390"/>
                  </a:lnTo>
                  <a:lnTo>
                    <a:pt x="857376" y="1075308"/>
                  </a:lnTo>
                  <a:lnTo>
                    <a:pt x="900557" y="1050543"/>
                  </a:lnTo>
                  <a:lnTo>
                    <a:pt x="941451" y="1022349"/>
                  </a:lnTo>
                  <a:lnTo>
                    <a:pt x="979551" y="990980"/>
                  </a:lnTo>
                  <a:lnTo>
                    <a:pt x="1014729" y="956563"/>
                  </a:lnTo>
                  <a:lnTo>
                    <a:pt x="1046988" y="919352"/>
                  </a:lnTo>
                  <a:lnTo>
                    <a:pt x="1075816" y="879474"/>
                  </a:lnTo>
                  <a:lnTo>
                    <a:pt x="1101089" y="837183"/>
                  </a:lnTo>
                  <a:lnTo>
                    <a:pt x="1122807" y="792733"/>
                  </a:lnTo>
                  <a:lnTo>
                    <a:pt x="1140460" y="746251"/>
                  </a:lnTo>
                  <a:lnTo>
                    <a:pt x="1154049" y="697991"/>
                  </a:lnTo>
                  <a:lnTo>
                    <a:pt x="1163320" y="648080"/>
                  </a:lnTo>
                  <a:lnTo>
                    <a:pt x="1168019" y="596772"/>
                  </a:lnTo>
                  <a:lnTo>
                    <a:pt x="1168653" y="570610"/>
                  </a:lnTo>
                  <a:lnTo>
                    <a:pt x="1168019" y="544575"/>
                  </a:lnTo>
                  <a:lnTo>
                    <a:pt x="1163320" y="493140"/>
                  </a:lnTo>
                  <a:lnTo>
                    <a:pt x="1154049" y="443356"/>
                  </a:lnTo>
                  <a:lnTo>
                    <a:pt x="1140460" y="394969"/>
                  </a:lnTo>
                  <a:lnTo>
                    <a:pt x="1122807" y="348487"/>
                  </a:lnTo>
                  <a:lnTo>
                    <a:pt x="1101089" y="304037"/>
                  </a:lnTo>
                  <a:lnTo>
                    <a:pt x="1075816" y="261746"/>
                  </a:lnTo>
                  <a:lnTo>
                    <a:pt x="1046988" y="221995"/>
                  </a:lnTo>
                  <a:lnTo>
                    <a:pt x="1014729" y="184657"/>
                  </a:lnTo>
                  <a:lnTo>
                    <a:pt x="979551" y="150240"/>
                  </a:lnTo>
                  <a:lnTo>
                    <a:pt x="941451" y="118871"/>
                  </a:lnTo>
                  <a:lnTo>
                    <a:pt x="900557" y="90677"/>
                  </a:lnTo>
                  <a:lnTo>
                    <a:pt x="857376" y="65912"/>
                  </a:lnTo>
                  <a:lnTo>
                    <a:pt x="811784" y="44830"/>
                  </a:lnTo>
                  <a:lnTo>
                    <a:pt x="764159" y="27558"/>
                  </a:lnTo>
                  <a:lnTo>
                    <a:pt x="714755" y="14223"/>
                  </a:lnTo>
                  <a:lnTo>
                    <a:pt x="663575" y="5206"/>
                  </a:lnTo>
                  <a:lnTo>
                    <a:pt x="611124" y="634"/>
                  </a:lnTo>
                  <a:lnTo>
                    <a:pt x="584326" y="0"/>
                  </a:lnTo>
                  <a:close/>
                </a:path>
              </a:pathLst>
            </a:custGeom>
            <a:solidFill>
              <a:srgbClr val="233C8C"/>
            </a:solidFill>
          </p:spPr>
          <p:txBody>
            <a:bodyPr wrap="square" lIns="0" tIns="0" rIns="0" bIns="0" rtlCol="0"/>
            <a:lstStyle/>
            <a:p>
              <a:endParaRPr/>
            </a:p>
          </p:txBody>
        </p:sp>
        <p:grpSp>
          <p:nvGrpSpPr>
            <p:cNvPr id="47" name="Groupe 46">
              <a:extLst>
                <a:ext uri="{FF2B5EF4-FFF2-40B4-BE49-F238E27FC236}">
                  <a16:creationId xmlns:a16="http://schemas.microsoft.com/office/drawing/2014/main" id="{5ACDAF19-2ECE-47BF-AC61-CDB652D217F0}"/>
                </a:ext>
              </a:extLst>
            </p:cNvPr>
            <p:cNvGrpSpPr/>
            <p:nvPr/>
          </p:nvGrpSpPr>
          <p:grpSpPr>
            <a:xfrm>
              <a:off x="3956665" y="-823856"/>
              <a:ext cx="822959" cy="423672"/>
              <a:chOff x="3589020" y="3966971"/>
              <a:chExt cx="822959" cy="423672"/>
            </a:xfrm>
          </p:grpSpPr>
          <p:sp>
            <p:nvSpPr>
              <p:cNvPr id="48" name="object 94">
                <a:extLst>
                  <a:ext uri="{FF2B5EF4-FFF2-40B4-BE49-F238E27FC236}">
                    <a16:creationId xmlns:a16="http://schemas.microsoft.com/office/drawing/2014/main" id="{FC72F334-AC50-49F9-8417-1549D942404E}"/>
                  </a:ext>
                </a:extLst>
              </p:cNvPr>
              <p:cNvSpPr/>
              <p:nvPr/>
            </p:nvSpPr>
            <p:spPr>
              <a:xfrm>
                <a:off x="3794759" y="4367783"/>
                <a:ext cx="45720" cy="22860"/>
              </a:xfrm>
              <a:custGeom>
                <a:avLst/>
                <a:gdLst/>
                <a:ahLst/>
                <a:cxnLst/>
                <a:rect l="l" t="t" r="r" b="b"/>
                <a:pathLst>
                  <a:path w="45720" h="22860">
                    <a:moveTo>
                      <a:pt x="15239" y="0"/>
                    </a:moveTo>
                    <a:lnTo>
                      <a:pt x="0" y="3936"/>
                    </a:lnTo>
                    <a:lnTo>
                      <a:pt x="2920" y="12318"/>
                    </a:lnTo>
                    <a:lnTo>
                      <a:pt x="8000" y="18160"/>
                    </a:lnTo>
                    <a:lnTo>
                      <a:pt x="14859" y="21589"/>
                    </a:lnTo>
                    <a:lnTo>
                      <a:pt x="23113" y="22605"/>
                    </a:lnTo>
                    <a:lnTo>
                      <a:pt x="35432" y="20192"/>
                    </a:lnTo>
                    <a:lnTo>
                      <a:pt x="42799" y="13842"/>
                    </a:lnTo>
                    <a:lnTo>
                      <a:pt x="45338" y="6984"/>
                    </a:lnTo>
                    <a:lnTo>
                      <a:pt x="19050" y="6984"/>
                    </a:lnTo>
                    <a:lnTo>
                      <a:pt x="15620" y="3936"/>
                    </a:lnTo>
                    <a:lnTo>
                      <a:pt x="15239" y="0"/>
                    </a:lnTo>
                    <a:close/>
                  </a:path>
                </a:pathLst>
              </a:custGeom>
              <a:solidFill>
                <a:srgbClr val="FFFFFF"/>
              </a:solidFill>
            </p:spPr>
            <p:txBody>
              <a:bodyPr wrap="square" lIns="0" tIns="0" rIns="0" bIns="0" rtlCol="0"/>
              <a:lstStyle/>
              <a:p>
                <a:endParaRPr/>
              </a:p>
            </p:txBody>
          </p:sp>
          <p:sp>
            <p:nvSpPr>
              <p:cNvPr id="49" name="object 95">
                <a:extLst>
                  <a:ext uri="{FF2B5EF4-FFF2-40B4-BE49-F238E27FC236}">
                    <a16:creationId xmlns:a16="http://schemas.microsoft.com/office/drawing/2014/main" id="{874593E4-D4E3-421F-9B78-223C4C8F842E}"/>
                  </a:ext>
                </a:extLst>
              </p:cNvPr>
              <p:cNvSpPr/>
              <p:nvPr/>
            </p:nvSpPr>
            <p:spPr>
              <a:xfrm>
                <a:off x="3825240" y="4308347"/>
                <a:ext cx="17145" cy="66675"/>
              </a:xfrm>
              <a:custGeom>
                <a:avLst/>
                <a:gdLst/>
                <a:ahLst/>
                <a:cxnLst/>
                <a:rect l="l" t="t" r="r" b="b"/>
                <a:pathLst>
                  <a:path w="17145" h="66675">
                    <a:moveTo>
                      <a:pt x="16637" y="0"/>
                    </a:moveTo>
                    <a:lnTo>
                      <a:pt x="126" y="0"/>
                    </a:lnTo>
                    <a:lnTo>
                      <a:pt x="0" y="66420"/>
                    </a:lnTo>
                    <a:lnTo>
                      <a:pt x="14859" y="66420"/>
                    </a:lnTo>
                    <a:lnTo>
                      <a:pt x="15748" y="64007"/>
                    </a:lnTo>
                    <a:lnTo>
                      <a:pt x="16637" y="53212"/>
                    </a:lnTo>
                    <a:lnTo>
                      <a:pt x="16637" y="0"/>
                    </a:lnTo>
                    <a:close/>
                  </a:path>
                </a:pathLst>
              </a:custGeom>
              <a:solidFill>
                <a:srgbClr val="FFFFFF"/>
              </a:solidFill>
            </p:spPr>
            <p:txBody>
              <a:bodyPr wrap="square" lIns="0" tIns="0" rIns="0" bIns="0" rtlCol="0"/>
              <a:lstStyle/>
              <a:p>
                <a:endParaRPr/>
              </a:p>
            </p:txBody>
          </p:sp>
          <p:sp>
            <p:nvSpPr>
              <p:cNvPr id="50" name="object 96">
                <a:extLst>
                  <a:ext uri="{FF2B5EF4-FFF2-40B4-BE49-F238E27FC236}">
                    <a16:creationId xmlns:a16="http://schemas.microsoft.com/office/drawing/2014/main" id="{74A13B5F-CFF8-4F11-9C3B-59FD8639B30C}"/>
                  </a:ext>
                </a:extLst>
              </p:cNvPr>
              <p:cNvSpPr/>
              <p:nvPr/>
            </p:nvSpPr>
            <p:spPr>
              <a:xfrm>
                <a:off x="3881628" y="4308347"/>
                <a:ext cx="52069" cy="80645"/>
              </a:xfrm>
              <a:custGeom>
                <a:avLst/>
                <a:gdLst/>
                <a:ahLst/>
                <a:cxnLst/>
                <a:rect l="l" t="t" r="r" b="b"/>
                <a:pathLst>
                  <a:path w="52070" h="80645">
                    <a:moveTo>
                      <a:pt x="49784" y="0"/>
                    </a:moveTo>
                    <a:lnTo>
                      <a:pt x="0" y="0"/>
                    </a:lnTo>
                    <a:lnTo>
                      <a:pt x="0" y="80263"/>
                    </a:lnTo>
                    <a:lnTo>
                      <a:pt x="51688" y="80263"/>
                    </a:lnTo>
                    <a:lnTo>
                      <a:pt x="51688" y="64007"/>
                    </a:lnTo>
                    <a:lnTo>
                      <a:pt x="16129" y="64007"/>
                    </a:lnTo>
                    <a:lnTo>
                      <a:pt x="16129" y="47625"/>
                    </a:lnTo>
                    <a:lnTo>
                      <a:pt x="47879" y="47625"/>
                    </a:lnTo>
                    <a:lnTo>
                      <a:pt x="47879" y="31241"/>
                    </a:lnTo>
                    <a:lnTo>
                      <a:pt x="16129" y="31241"/>
                    </a:lnTo>
                    <a:lnTo>
                      <a:pt x="16129" y="16382"/>
                    </a:lnTo>
                    <a:lnTo>
                      <a:pt x="49784" y="16382"/>
                    </a:lnTo>
                    <a:lnTo>
                      <a:pt x="49784" y="0"/>
                    </a:lnTo>
                    <a:close/>
                  </a:path>
                </a:pathLst>
              </a:custGeom>
              <a:solidFill>
                <a:srgbClr val="FFFFFF"/>
              </a:solidFill>
            </p:spPr>
            <p:txBody>
              <a:bodyPr wrap="square" lIns="0" tIns="0" rIns="0" bIns="0" rtlCol="0"/>
              <a:lstStyle/>
              <a:p>
                <a:endParaRPr/>
              </a:p>
            </p:txBody>
          </p:sp>
          <p:sp>
            <p:nvSpPr>
              <p:cNvPr id="51" name="object 97">
                <a:extLst>
                  <a:ext uri="{FF2B5EF4-FFF2-40B4-BE49-F238E27FC236}">
                    <a16:creationId xmlns:a16="http://schemas.microsoft.com/office/drawing/2014/main" id="{42B3ECDD-A25C-4449-94AD-1134722168B6}"/>
                  </a:ext>
                </a:extLst>
              </p:cNvPr>
              <p:cNvSpPr/>
              <p:nvPr/>
            </p:nvSpPr>
            <p:spPr>
              <a:xfrm>
                <a:off x="3963923" y="4308347"/>
                <a:ext cx="77724" cy="80771"/>
              </a:xfrm>
              <a:prstGeom prst="rect">
                <a:avLst/>
              </a:prstGeom>
              <a:blipFill>
                <a:blip r:embed="rId5" cstate="print"/>
                <a:stretch>
                  <a:fillRect/>
                </a:stretch>
              </a:blipFill>
            </p:spPr>
            <p:txBody>
              <a:bodyPr wrap="square" lIns="0" tIns="0" rIns="0" bIns="0" rtlCol="0"/>
              <a:lstStyle/>
              <a:p>
                <a:endParaRPr/>
              </a:p>
            </p:txBody>
          </p:sp>
          <p:sp>
            <p:nvSpPr>
              <p:cNvPr id="52" name="object 98">
                <a:extLst>
                  <a:ext uri="{FF2B5EF4-FFF2-40B4-BE49-F238E27FC236}">
                    <a16:creationId xmlns:a16="http://schemas.microsoft.com/office/drawing/2014/main" id="{24614C44-8B58-4E42-A4AA-B1A6DF36A209}"/>
                  </a:ext>
                </a:extLst>
              </p:cNvPr>
              <p:cNvSpPr/>
              <p:nvPr/>
            </p:nvSpPr>
            <p:spPr>
              <a:xfrm>
                <a:off x="4075176" y="4308347"/>
                <a:ext cx="161544" cy="80771"/>
              </a:xfrm>
              <a:prstGeom prst="rect">
                <a:avLst/>
              </a:prstGeom>
              <a:blipFill>
                <a:blip r:embed="rId6" cstate="print"/>
                <a:stretch>
                  <a:fillRect/>
                </a:stretch>
              </a:blipFill>
            </p:spPr>
            <p:txBody>
              <a:bodyPr wrap="square" lIns="0" tIns="0" rIns="0" bIns="0" rtlCol="0"/>
              <a:lstStyle/>
              <a:p>
                <a:endParaRPr/>
              </a:p>
            </p:txBody>
          </p:sp>
          <p:sp>
            <p:nvSpPr>
              <p:cNvPr id="53" name="object 99">
                <a:extLst>
                  <a:ext uri="{FF2B5EF4-FFF2-40B4-BE49-F238E27FC236}">
                    <a16:creationId xmlns:a16="http://schemas.microsoft.com/office/drawing/2014/main" id="{F9CDEA28-070C-43F2-90B2-DF6F8B75AA2D}"/>
                  </a:ext>
                </a:extLst>
              </p:cNvPr>
              <p:cNvSpPr/>
              <p:nvPr/>
            </p:nvSpPr>
            <p:spPr>
              <a:xfrm>
                <a:off x="4270247" y="4308347"/>
                <a:ext cx="52069" cy="80645"/>
              </a:xfrm>
              <a:custGeom>
                <a:avLst/>
                <a:gdLst/>
                <a:ahLst/>
                <a:cxnLst/>
                <a:rect l="l" t="t" r="r" b="b"/>
                <a:pathLst>
                  <a:path w="52070" h="80645">
                    <a:moveTo>
                      <a:pt x="49784" y="0"/>
                    </a:moveTo>
                    <a:lnTo>
                      <a:pt x="0" y="0"/>
                    </a:lnTo>
                    <a:lnTo>
                      <a:pt x="0" y="80263"/>
                    </a:lnTo>
                    <a:lnTo>
                      <a:pt x="51688" y="80263"/>
                    </a:lnTo>
                    <a:lnTo>
                      <a:pt x="51688" y="64007"/>
                    </a:lnTo>
                    <a:lnTo>
                      <a:pt x="16128" y="64007"/>
                    </a:lnTo>
                    <a:lnTo>
                      <a:pt x="16128" y="47625"/>
                    </a:lnTo>
                    <a:lnTo>
                      <a:pt x="47878" y="47625"/>
                    </a:lnTo>
                    <a:lnTo>
                      <a:pt x="47878" y="31241"/>
                    </a:lnTo>
                    <a:lnTo>
                      <a:pt x="16128" y="31241"/>
                    </a:lnTo>
                    <a:lnTo>
                      <a:pt x="16128" y="16382"/>
                    </a:lnTo>
                    <a:lnTo>
                      <a:pt x="49784" y="16382"/>
                    </a:lnTo>
                    <a:lnTo>
                      <a:pt x="49784" y="0"/>
                    </a:lnTo>
                    <a:close/>
                  </a:path>
                </a:pathLst>
              </a:custGeom>
              <a:solidFill>
                <a:srgbClr val="FFFFFF"/>
              </a:solidFill>
            </p:spPr>
            <p:txBody>
              <a:bodyPr wrap="square" lIns="0" tIns="0" rIns="0" bIns="0" rtlCol="0"/>
              <a:lstStyle/>
              <a:p>
                <a:endParaRPr/>
              </a:p>
            </p:txBody>
          </p:sp>
          <p:sp>
            <p:nvSpPr>
              <p:cNvPr id="54" name="object 100">
                <a:extLst>
                  <a:ext uri="{FF2B5EF4-FFF2-40B4-BE49-F238E27FC236}">
                    <a16:creationId xmlns:a16="http://schemas.microsoft.com/office/drawing/2014/main" id="{3BC82C33-B6CB-43F1-8073-0F8AB560E282}"/>
                  </a:ext>
                </a:extLst>
              </p:cNvPr>
              <p:cNvSpPr/>
              <p:nvPr/>
            </p:nvSpPr>
            <p:spPr>
              <a:xfrm>
                <a:off x="4354067" y="4308347"/>
                <a:ext cx="57912" cy="80771"/>
              </a:xfrm>
              <a:prstGeom prst="rect">
                <a:avLst/>
              </a:prstGeom>
              <a:blipFill>
                <a:blip r:embed="rId7" cstate="print"/>
                <a:stretch>
                  <a:fillRect/>
                </a:stretch>
              </a:blipFill>
            </p:spPr>
            <p:txBody>
              <a:bodyPr wrap="square" lIns="0" tIns="0" rIns="0" bIns="0" rtlCol="0"/>
              <a:lstStyle/>
              <a:p>
                <a:endParaRPr/>
              </a:p>
            </p:txBody>
          </p:sp>
          <p:sp>
            <p:nvSpPr>
              <p:cNvPr id="55" name="object 101">
                <a:extLst>
                  <a:ext uri="{FF2B5EF4-FFF2-40B4-BE49-F238E27FC236}">
                    <a16:creationId xmlns:a16="http://schemas.microsoft.com/office/drawing/2014/main" id="{47898B3F-E7BA-4B75-B74A-C7C131CD665A}"/>
                  </a:ext>
                </a:extLst>
              </p:cNvPr>
              <p:cNvSpPr/>
              <p:nvPr/>
            </p:nvSpPr>
            <p:spPr>
              <a:xfrm>
                <a:off x="3717035" y="3966971"/>
                <a:ext cx="81915" cy="330835"/>
              </a:xfrm>
              <a:custGeom>
                <a:avLst/>
                <a:gdLst/>
                <a:ahLst/>
                <a:cxnLst/>
                <a:rect l="l" t="t" r="r" b="b"/>
                <a:pathLst>
                  <a:path w="81914" h="330835">
                    <a:moveTo>
                      <a:pt x="81787" y="0"/>
                    </a:moveTo>
                    <a:lnTo>
                      <a:pt x="0" y="0"/>
                    </a:lnTo>
                    <a:lnTo>
                      <a:pt x="0" y="330580"/>
                    </a:lnTo>
                    <a:lnTo>
                      <a:pt x="81787" y="238887"/>
                    </a:lnTo>
                    <a:lnTo>
                      <a:pt x="81787" y="0"/>
                    </a:lnTo>
                    <a:close/>
                  </a:path>
                </a:pathLst>
              </a:custGeom>
              <a:solidFill>
                <a:srgbClr val="FFFFFF"/>
              </a:solidFill>
            </p:spPr>
            <p:txBody>
              <a:bodyPr wrap="square" lIns="0" tIns="0" rIns="0" bIns="0" rtlCol="0"/>
              <a:lstStyle/>
              <a:p>
                <a:endParaRPr/>
              </a:p>
            </p:txBody>
          </p:sp>
          <p:sp>
            <p:nvSpPr>
              <p:cNvPr id="56" name="object 102">
                <a:extLst>
                  <a:ext uri="{FF2B5EF4-FFF2-40B4-BE49-F238E27FC236}">
                    <a16:creationId xmlns:a16="http://schemas.microsoft.com/office/drawing/2014/main" id="{4C9AF987-E7BD-439D-A493-5DBAEC14BD4B}"/>
                  </a:ext>
                </a:extLst>
              </p:cNvPr>
              <p:cNvSpPr/>
              <p:nvPr/>
            </p:nvSpPr>
            <p:spPr>
              <a:xfrm>
                <a:off x="3589020" y="4297679"/>
                <a:ext cx="127635" cy="91440"/>
              </a:xfrm>
              <a:custGeom>
                <a:avLst/>
                <a:gdLst/>
                <a:ahLst/>
                <a:cxnLst/>
                <a:rect l="l" t="t" r="r" b="b"/>
                <a:pathLst>
                  <a:path w="127635" h="91439">
                    <a:moveTo>
                      <a:pt x="127507" y="0"/>
                    </a:moveTo>
                    <a:lnTo>
                      <a:pt x="0" y="0"/>
                    </a:lnTo>
                    <a:lnTo>
                      <a:pt x="0" y="90932"/>
                    </a:lnTo>
                    <a:lnTo>
                      <a:pt x="44195" y="90932"/>
                    </a:lnTo>
                    <a:lnTo>
                      <a:pt x="127507" y="0"/>
                    </a:lnTo>
                    <a:close/>
                  </a:path>
                </a:pathLst>
              </a:custGeom>
              <a:solidFill>
                <a:srgbClr val="FFFFFF"/>
              </a:solidFill>
            </p:spPr>
            <p:txBody>
              <a:bodyPr wrap="square" lIns="0" tIns="0" rIns="0" bIns="0" rtlCol="0"/>
              <a:lstStyle/>
              <a:p>
                <a:endParaRPr/>
              </a:p>
            </p:txBody>
          </p:sp>
        </p:grpSp>
      </p:grpSp>
      <p:pic>
        <p:nvPicPr>
          <p:cNvPr id="2" name="Picture 3">
            <a:extLst>
              <a:ext uri="{FF2B5EF4-FFF2-40B4-BE49-F238E27FC236}">
                <a16:creationId xmlns:a16="http://schemas.microsoft.com/office/drawing/2014/main" id="{B55441F1-A4BC-416B-AB8B-9217845630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3818" y="159012"/>
            <a:ext cx="8176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44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6D275-1168-4609-A2A9-D0C8FEEF10F1}"/>
              </a:ext>
            </a:extLst>
          </p:cNvPr>
          <p:cNvSpPr>
            <a:spLocks noGrp="1"/>
          </p:cNvSpPr>
          <p:nvPr>
            <p:ph type="title"/>
          </p:nvPr>
        </p:nvSpPr>
        <p:spPr/>
        <p:txBody>
          <a:bodyPr/>
          <a:lstStyle/>
          <a:p>
            <a:pPr algn="ct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lang="fr-FR" dirty="0"/>
          </a:p>
        </p:txBody>
      </p:sp>
      <p:sp>
        <p:nvSpPr>
          <p:cNvPr id="3" name="Espace réservé du numéro de diapositive 2">
            <a:extLst>
              <a:ext uri="{FF2B5EF4-FFF2-40B4-BE49-F238E27FC236}">
                <a16:creationId xmlns:a16="http://schemas.microsoft.com/office/drawing/2014/main" id="{D9A3913B-7A35-4C4B-990C-48B277CA542F}"/>
              </a:ext>
            </a:extLst>
          </p:cNvPr>
          <p:cNvSpPr>
            <a:spLocks noGrp="1"/>
          </p:cNvSpPr>
          <p:nvPr>
            <p:ph type="sldNum" sz="quarter" idx="12"/>
          </p:nvPr>
        </p:nvSpPr>
        <p:spPr/>
        <p:txBody>
          <a:bodyPr/>
          <a:lstStyle/>
          <a:p>
            <a:r>
              <a:rPr lang="fr-FR"/>
              <a:t>n° </a:t>
            </a:r>
            <a:fld id="{C447A031-B32D-4217-9A21-3960E1CED7C7}" type="slidenum">
              <a:rPr lang="fr-FR" smtClean="0"/>
              <a:t>10</a:t>
            </a:fld>
            <a:endParaRPr lang="fr-FR"/>
          </a:p>
        </p:txBody>
      </p:sp>
      <p:sp>
        <p:nvSpPr>
          <p:cNvPr id="4" name="Espace réservé du texte 3">
            <a:extLst>
              <a:ext uri="{FF2B5EF4-FFF2-40B4-BE49-F238E27FC236}">
                <a16:creationId xmlns:a16="http://schemas.microsoft.com/office/drawing/2014/main" id="{943D9C0A-2275-44D9-891F-3CD4CEB19190}"/>
              </a:ext>
            </a:extLst>
          </p:cNvPr>
          <p:cNvSpPr>
            <a:spLocks noGrp="1"/>
          </p:cNvSpPr>
          <p:nvPr>
            <p:ph type="body" sz="quarter" idx="13"/>
          </p:nvPr>
        </p:nvSpPr>
        <p:spPr>
          <a:xfrm>
            <a:off x="684212" y="836712"/>
            <a:ext cx="8028000" cy="5944834"/>
          </a:xfrm>
        </p:spPr>
        <p:txBody>
          <a:bodyPr>
            <a:normAutofit lnSpcReduction="10000"/>
          </a:bodyPr>
          <a:lstStyle/>
          <a:p>
            <a:pPr marL="271145" indent="-271145"/>
            <a:r>
              <a:rPr lang="fr-FR" dirty="0">
                <a:latin typeface="+mj-lt"/>
              </a:rPr>
              <a:t>IV.	</a:t>
            </a:r>
            <a:r>
              <a:rPr lang="fr-FR" b="1" dirty="0">
                <a:latin typeface="+mj-lt"/>
              </a:rPr>
              <a:t>LA PROCEDURE</a:t>
            </a:r>
            <a:endParaRPr lang="fr-FR"/>
          </a:p>
          <a:p>
            <a:pPr marL="271145" indent="-271145">
              <a:buFont typeface="Wingdings" panose="05000000000000000000" pitchFamily="2" charset="2"/>
              <a:buChar char="q"/>
            </a:pPr>
            <a:r>
              <a:rPr lang="fr-FR" sz="1300" b="1" dirty="0"/>
              <a:t>L</a:t>
            </a:r>
            <a:r>
              <a:rPr lang="fr-FR" sz="1300" b="1" cap="none" dirty="0"/>
              <a:t>a constitution du Tribunal arbitral</a:t>
            </a:r>
            <a:endParaRPr lang="fr-FR" sz="1300" b="1" cap="none" dirty="0">
              <a:cs typeface="Arial"/>
            </a:endParaRPr>
          </a:p>
          <a:p>
            <a:pPr marL="0" indent="0" algn="just">
              <a:buNone/>
            </a:pPr>
            <a:r>
              <a:rPr lang="fr-FR" sz="1200" cap="none" dirty="0">
                <a:latin typeface="+mj-lt"/>
                <a:cs typeface="Arial"/>
              </a:rPr>
              <a:t>La phase de la constitution du tribunal arbitral est, probablement, l’une des plus âprement disputées de la procédure arbitrale. La raison est souvent la crainte de l’absence d’indépendance et d’impartialité de la juridiction arbitrale.</a:t>
            </a:r>
          </a:p>
          <a:p>
            <a:pPr marL="0" indent="0" algn="just">
              <a:buNone/>
            </a:pPr>
            <a:r>
              <a:rPr lang="fr-FR" sz="1200" cap="none" dirty="0">
                <a:latin typeface="+mj-lt"/>
                <a:cs typeface="Arial"/>
              </a:rPr>
              <a:t>Le tribunal arbitral est constitué soit d’un seul arbitre, soit de trois arbitres. </a:t>
            </a:r>
          </a:p>
          <a:p>
            <a:pPr marL="271145" indent="-271145" algn="just">
              <a:buFont typeface="Wingdings" panose="05000000000000000000" pitchFamily="2" charset="2"/>
              <a:buChar char="ü"/>
            </a:pPr>
            <a:r>
              <a:rPr lang="fr-FR" sz="1200" cap="none" dirty="0">
                <a:latin typeface="+mj-lt"/>
                <a:cs typeface="Arial"/>
              </a:rPr>
              <a:t>Le </a:t>
            </a:r>
            <a:r>
              <a:rPr lang="fr-FR" sz="1200" b="1" cap="none" dirty="0">
                <a:latin typeface="+mj-lt"/>
                <a:cs typeface="Arial"/>
              </a:rPr>
              <a:t>juge d’appui </a:t>
            </a:r>
            <a:r>
              <a:rPr lang="fr-FR" sz="1200" cap="none" dirty="0">
                <a:latin typeface="+mj-lt"/>
                <a:cs typeface="Arial"/>
              </a:rPr>
              <a:t>(article 1451 du CPC)</a:t>
            </a:r>
          </a:p>
          <a:p>
            <a:pPr marL="0" indent="0" algn="just">
              <a:buNone/>
            </a:pPr>
            <a:r>
              <a:rPr lang="fr-FR" sz="1200" cap="none" dirty="0">
                <a:latin typeface="+mj-lt"/>
                <a:cs typeface="Arial"/>
              </a:rPr>
              <a:t>Dans l’hypothèse où la constitution du Tribunal arbitral se heurte à une difficulté, le président du tribunal judiciaire ou du tribunal de commerce dispose d’un pouvoir de désignation, non susceptible de recours, hors appel-nullité ou sur le fondement de l’excès de pouvoir.</a:t>
            </a:r>
          </a:p>
          <a:p>
            <a:pPr marL="271145" indent="-271145" algn="just">
              <a:buFont typeface="Wingdings" panose="05000000000000000000" pitchFamily="2" charset="2"/>
              <a:buChar char="ü"/>
            </a:pPr>
            <a:r>
              <a:rPr lang="fr-FR" sz="1200" cap="none" dirty="0">
                <a:latin typeface="+mj-lt"/>
                <a:cs typeface="Arial"/>
              </a:rPr>
              <a:t>L’</a:t>
            </a:r>
            <a:r>
              <a:rPr lang="fr-FR" sz="1200" b="1" cap="none" dirty="0">
                <a:latin typeface="+mj-lt"/>
                <a:cs typeface="Arial"/>
              </a:rPr>
              <a:t>appel-nullité </a:t>
            </a:r>
            <a:r>
              <a:rPr lang="fr-FR" sz="1200" cap="none" dirty="0">
                <a:latin typeface="+mj-lt"/>
                <a:cs typeface="Arial"/>
              </a:rPr>
              <a:t>: contrer le refus de désigner un arbitre</a:t>
            </a:r>
          </a:p>
          <a:p>
            <a:pPr marL="0" indent="0" algn="just">
              <a:buNone/>
            </a:pPr>
            <a:r>
              <a:rPr lang="fr-FR" sz="1200" cap="none" dirty="0">
                <a:latin typeface="+mj-lt"/>
                <a:cs typeface="Arial"/>
              </a:rPr>
              <a:t>Le juge d'appui peut déclarer qu'il n'y a pas lieu de désigner les arbitres dans deux cas (article 1455 du Code de procédure civile) :</a:t>
            </a:r>
          </a:p>
          <a:p>
            <a:pPr marL="271145" indent="-271145" algn="just">
              <a:buFont typeface="Arial" panose="020B0604020202020204" pitchFamily="34" charset="0"/>
              <a:buChar char="•"/>
            </a:pPr>
            <a:r>
              <a:rPr lang="fr-FR" sz="1200" cap="none" dirty="0">
                <a:latin typeface="+mj-lt"/>
                <a:cs typeface="Arial"/>
              </a:rPr>
              <a:t>quand la convention d'arbitrage est manifestement nulle ;</a:t>
            </a:r>
          </a:p>
          <a:p>
            <a:pPr marL="271145" indent="-271145" algn="just">
              <a:buFont typeface="Arial" panose="020B0604020202020204" pitchFamily="34" charset="0"/>
              <a:buChar char="•"/>
            </a:pPr>
            <a:r>
              <a:rPr lang="fr-FR" sz="1200" cap="none" dirty="0">
                <a:latin typeface="+mj-lt"/>
                <a:cs typeface="Arial"/>
              </a:rPr>
              <a:t>quand elle est manifestement inapplicable.</a:t>
            </a:r>
          </a:p>
          <a:p>
            <a:pPr marL="0" indent="0" algn="just">
              <a:buNone/>
            </a:pPr>
            <a:r>
              <a:rPr lang="fr-FR" sz="1200" cap="none" dirty="0">
                <a:latin typeface="+mj-lt"/>
                <a:cs typeface="Arial"/>
              </a:rPr>
              <a:t>L'ordonnance par laquelle le juge d'appui déclare qu'il n'y a pas lieu de désigner un ou des arbitres, peut faire l'objet d'un </a:t>
            </a:r>
            <a:r>
              <a:rPr lang="fr-FR" sz="1200" cap="none" dirty="0">
                <a:latin typeface="+mj-lt"/>
                <a:cs typeface="Arial"/>
                <a:hlinkClick r:id="rId2">
                  <a:extLst>
                    <a:ext uri="{A12FA001-AC4F-418D-AE19-62706E023703}">
                      <ahyp:hlinkClr xmlns:ahyp="http://schemas.microsoft.com/office/drawing/2018/hyperlinkcolor" val="tx"/>
                    </a:ext>
                  </a:extLst>
                </a:hlinkClick>
              </a:rPr>
              <a:t>appel</a:t>
            </a:r>
            <a:r>
              <a:rPr lang="fr-FR" sz="1200" cap="none" dirty="0">
                <a:latin typeface="+mj-lt"/>
                <a:cs typeface="Arial"/>
              </a:rPr>
              <a:t> (article 1460 du CPC). C'est ce qu'on appelle l'appel-nullité.</a:t>
            </a:r>
          </a:p>
          <a:p>
            <a:pPr marL="271145" indent="-271145" algn="just">
              <a:buFont typeface="Wingdings" panose="05000000000000000000" pitchFamily="2" charset="2"/>
              <a:buChar char="ü"/>
            </a:pPr>
            <a:r>
              <a:rPr lang="fr-FR" sz="1200" cap="none" dirty="0">
                <a:latin typeface="+mj-lt"/>
                <a:cs typeface="Arial"/>
              </a:rPr>
              <a:t>La soupape de sécurité : </a:t>
            </a:r>
            <a:r>
              <a:rPr lang="fr-FR" sz="1200" b="1" cap="none" dirty="0">
                <a:latin typeface="+mj-lt"/>
                <a:cs typeface="Arial"/>
              </a:rPr>
              <a:t>l’excès de pouvoir</a:t>
            </a:r>
          </a:p>
          <a:p>
            <a:pPr marL="0" indent="0" algn="just">
              <a:buNone/>
            </a:pPr>
            <a:r>
              <a:rPr lang="fr-FR" sz="1200" cap="none" dirty="0">
                <a:latin typeface="+mj-lt"/>
                <a:cs typeface="Arial"/>
              </a:rPr>
              <a:t>Exemple : </a:t>
            </a:r>
          </a:p>
          <a:p>
            <a:pPr marL="271145" indent="-271145" algn="just">
              <a:buFont typeface="Arial" panose="020B0604020202020204" pitchFamily="34" charset="0"/>
              <a:buChar char="•"/>
            </a:pPr>
            <a:r>
              <a:rPr lang="fr-FR" sz="1200" cap="none" dirty="0">
                <a:latin typeface="+mj-lt"/>
                <a:cs typeface="Arial"/>
              </a:rPr>
              <a:t>Refus de désigner un arbitre</a:t>
            </a:r>
          </a:p>
          <a:p>
            <a:pPr marL="271145" indent="-271145" algn="just">
              <a:buFont typeface="Arial" panose="020B0604020202020204" pitchFamily="34" charset="0"/>
              <a:buChar char="•"/>
            </a:pPr>
            <a:r>
              <a:rPr lang="fr-FR" sz="1200" cap="none" dirty="0">
                <a:latin typeface="+mj-lt"/>
                <a:cs typeface="Arial"/>
              </a:rPr>
              <a:t>Le juge d’appui qui désigne une arbitre unique alors que la clause compromissoire ne lui confrère cette faculté, excède ses pouvoirs.</a:t>
            </a:r>
          </a:p>
          <a:p>
            <a:pPr marL="0" indent="0" algn="just">
              <a:buNone/>
            </a:pPr>
            <a:endParaRPr lang="fr-FR" sz="1300" cap="none" dirty="0">
              <a:latin typeface="+mj-lt"/>
              <a:cs typeface="Arial"/>
            </a:endParaRPr>
          </a:p>
          <a:p>
            <a:pPr marL="0" indent="0">
              <a:buNone/>
            </a:pPr>
            <a:endParaRPr lang="fr-FR" cap="none" dirty="0">
              <a:solidFill>
                <a:srgbClr val="262626"/>
              </a:solidFill>
              <a:latin typeface="MontserratLight"/>
            </a:endParaRPr>
          </a:p>
          <a:p>
            <a:pPr marL="271145" indent="-271145">
              <a:buFont typeface="Wingdings" panose="05000000000000000000" pitchFamily="2" charset="2"/>
              <a:buChar char="ü"/>
            </a:pPr>
            <a:endParaRPr lang="fr-FR" cap="none" dirty="0">
              <a:cs typeface="Arial"/>
            </a:endParaRPr>
          </a:p>
        </p:txBody>
      </p:sp>
    </p:spTree>
    <p:extLst>
      <p:ext uri="{BB962C8B-B14F-4D97-AF65-F5344CB8AC3E}">
        <p14:creationId xmlns:p14="http://schemas.microsoft.com/office/powerpoint/2010/main" val="398668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E95B4-63E4-46A3-909B-C49CE32304D6}"/>
              </a:ext>
            </a:extLst>
          </p:cNvPr>
          <p:cNvSpPr>
            <a:spLocks noGrp="1"/>
          </p:cNvSpPr>
          <p:nvPr>
            <p:ph type="title"/>
          </p:nvPr>
        </p:nvSpPr>
        <p:spPr/>
        <p:txBody>
          <a:bodyPr/>
          <a:lstStyle/>
          <a:p>
            <a:pPr algn="ct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lang="fr-FR" dirty="0"/>
          </a:p>
        </p:txBody>
      </p:sp>
      <p:sp>
        <p:nvSpPr>
          <p:cNvPr id="3" name="Espace réservé du numéro de diapositive 2">
            <a:extLst>
              <a:ext uri="{FF2B5EF4-FFF2-40B4-BE49-F238E27FC236}">
                <a16:creationId xmlns:a16="http://schemas.microsoft.com/office/drawing/2014/main" id="{7AE7589A-499F-4F02-A2BF-5BC3AAFBF53A}"/>
              </a:ext>
            </a:extLst>
          </p:cNvPr>
          <p:cNvSpPr>
            <a:spLocks noGrp="1"/>
          </p:cNvSpPr>
          <p:nvPr>
            <p:ph type="sldNum" sz="quarter" idx="12"/>
          </p:nvPr>
        </p:nvSpPr>
        <p:spPr/>
        <p:txBody>
          <a:bodyPr/>
          <a:lstStyle/>
          <a:p>
            <a:r>
              <a:rPr lang="fr-FR"/>
              <a:t>n° </a:t>
            </a:r>
            <a:fld id="{C447A031-B32D-4217-9A21-3960E1CED7C7}" type="slidenum">
              <a:rPr lang="fr-FR" smtClean="0"/>
              <a:t>11</a:t>
            </a:fld>
            <a:endParaRPr lang="fr-FR"/>
          </a:p>
        </p:txBody>
      </p:sp>
      <p:sp>
        <p:nvSpPr>
          <p:cNvPr id="4" name="Espace réservé du texte 3">
            <a:extLst>
              <a:ext uri="{FF2B5EF4-FFF2-40B4-BE49-F238E27FC236}">
                <a16:creationId xmlns:a16="http://schemas.microsoft.com/office/drawing/2014/main" id="{6FFA7A55-A353-4AB1-8061-77E9818DCCB7}"/>
              </a:ext>
            </a:extLst>
          </p:cNvPr>
          <p:cNvSpPr>
            <a:spLocks noGrp="1"/>
          </p:cNvSpPr>
          <p:nvPr>
            <p:ph type="body" sz="quarter" idx="13"/>
          </p:nvPr>
        </p:nvSpPr>
        <p:spPr>
          <a:xfrm>
            <a:off x="684212" y="836712"/>
            <a:ext cx="7751760" cy="5688632"/>
          </a:xfrm>
        </p:spPr>
        <p:txBody>
          <a:bodyPr>
            <a:normAutofit/>
          </a:bodyPr>
          <a:lstStyle/>
          <a:p>
            <a:pPr marL="271145" indent="-271145"/>
            <a:r>
              <a:rPr lang="fr-FR" dirty="0">
                <a:latin typeface="+mj-lt"/>
              </a:rPr>
              <a:t>IV.	</a:t>
            </a:r>
            <a:r>
              <a:rPr lang="fr-FR" b="1" dirty="0">
                <a:latin typeface="+mj-lt"/>
              </a:rPr>
              <a:t>LA PROCEDURE</a:t>
            </a:r>
          </a:p>
          <a:p>
            <a:pPr marL="0" indent="0">
              <a:buNone/>
            </a:pPr>
            <a:endParaRPr lang="fr-FR" sz="1000" dirty="0"/>
          </a:p>
          <a:p>
            <a:pPr marL="271145" indent="-271145">
              <a:buFont typeface="Wingdings" panose="05000000000000000000" pitchFamily="2" charset="2"/>
              <a:buChar char="q"/>
            </a:pPr>
            <a:r>
              <a:rPr lang="fr-FR" cap="none" dirty="0">
                <a:latin typeface="+mj-lt"/>
              </a:rPr>
              <a:t>Rappel du </a:t>
            </a:r>
            <a:r>
              <a:rPr lang="fr-FR" b="1" cap="none" dirty="0">
                <a:latin typeface="+mj-lt"/>
              </a:rPr>
              <a:t>caractère consensuel </a:t>
            </a:r>
            <a:r>
              <a:rPr lang="fr-FR" cap="none" dirty="0">
                <a:latin typeface="+mj-lt"/>
              </a:rPr>
              <a:t>de la procédure. </a:t>
            </a:r>
            <a:endParaRPr lang="fr-FR" cap="none" dirty="0">
              <a:latin typeface="+mj-lt"/>
              <a:cs typeface="Arial"/>
            </a:endParaRPr>
          </a:p>
          <a:p>
            <a:pPr marL="0" indent="0">
              <a:buNone/>
            </a:pPr>
            <a:endParaRPr lang="fr-FR" cap="none" dirty="0">
              <a:latin typeface="+mj-lt"/>
            </a:endParaRPr>
          </a:p>
          <a:p>
            <a:pPr marL="0" indent="0" algn="just">
              <a:spcBef>
                <a:spcPts val="0"/>
              </a:spcBef>
              <a:buNone/>
            </a:pPr>
            <a:r>
              <a:rPr lang="fr-FR" cap="none" dirty="0">
                <a:latin typeface="+mj-lt"/>
              </a:rPr>
              <a:t>Les parties sont libres de définir les modalités de la procédure : durée de la mission du tribunal arbitral, déroulement du litige, confidentialité…. </a:t>
            </a:r>
            <a:r>
              <a:rPr lang="fr-FR" b="1" cap="none" dirty="0">
                <a:latin typeface="+mj-lt"/>
              </a:rPr>
              <a:t>dans le respect de certaines règles de procédure civile.</a:t>
            </a:r>
          </a:p>
          <a:p>
            <a:pPr marL="0" indent="0" algn="just">
              <a:spcBef>
                <a:spcPts val="0"/>
              </a:spcBef>
              <a:buNone/>
            </a:pPr>
            <a:endParaRPr lang="fr-FR" cap="none" dirty="0">
              <a:latin typeface="+mj-lt"/>
            </a:endParaRPr>
          </a:p>
          <a:p>
            <a:pPr marL="0" indent="0" algn="just">
              <a:spcBef>
                <a:spcPts val="0"/>
              </a:spcBef>
              <a:buNone/>
            </a:pPr>
            <a:r>
              <a:rPr lang="fr-FR" cap="none" dirty="0">
                <a:latin typeface="+mj-lt"/>
              </a:rPr>
              <a:t>L’article 1464 du CPC vise </a:t>
            </a:r>
            <a:r>
              <a:rPr lang="fr-FR" i="1" cap="none" dirty="0">
                <a:latin typeface="+mj-lt"/>
              </a:rPr>
              <a:t>« les </a:t>
            </a:r>
            <a:r>
              <a:rPr lang="fr-FR" b="1" i="1" cap="none" dirty="0">
                <a:latin typeface="+mj-lt"/>
              </a:rPr>
              <a:t>principes directeurs du procès</a:t>
            </a:r>
            <a:r>
              <a:rPr lang="fr-FR" i="1" cap="none" dirty="0">
                <a:latin typeface="+mj-lt"/>
              </a:rPr>
              <a:t> énoncés aux articles 4 à 10, au premier alinéa de l’article 11, aux deuxième et troisième alinéas de l’article 12 et aux articles 13 à 21, 23 et 23-1 du CPC ».</a:t>
            </a:r>
          </a:p>
          <a:p>
            <a:pPr marL="0" indent="0" algn="just">
              <a:spcBef>
                <a:spcPts val="0"/>
              </a:spcBef>
              <a:buNone/>
            </a:pPr>
            <a:endParaRPr lang="fr-FR" i="1" cap="none" dirty="0">
              <a:latin typeface="+mj-lt"/>
            </a:endParaRPr>
          </a:p>
          <a:p>
            <a:pPr marL="0" indent="0" algn="just">
              <a:spcBef>
                <a:spcPts val="0"/>
              </a:spcBef>
              <a:buNone/>
            </a:pPr>
            <a:r>
              <a:rPr lang="fr-FR" dirty="0">
                <a:latin typeface="+mj-lt"/>
              </a:rPr>
              <a:t>C</a:t>
            </a:r>
            <a:r>
              <a:rPr lang="fr-FR" cap="none" dirty="0">
                <a:latin typeface="+mj-lt"/>
              </a:rPr>
              <a:t>ela concerne notamment :</a:t>
            </a:r>
            <a:endParaRPr lang="fr-FR" cap="none" dirty="0">
              <a:latin typeface="+mj-lt"/>
              <a:cs typeface="Arial"/>
            </a:endParaRPr>
          </a:p>
          <a:p>
            <a:pPr marL="0" indent="0" algn="just">
              <a:spcBef>
                <a:spcPts val="0"/>
              </a:spcBef>
              <a:buNone/>
            </a:pPr>
            <a:endParaRPr lang="fr-FR" cap="none" dirty="0">
              <a:latin typeface="+mj-lt"/>
            </a:endParaRPr>
          </a:p>
          <a:p>
            <a:pPr marL="285750" indent="-285750" algn="just">
              <a:spcBef>
                <a:spcPts val="0"/>
              </a:spcBef>
              <a:buFont typeface="Arial" panose="05000000000000000000" pitchFamily="2" charset="2"/>
              <a:buChar char="•"/>
            </a:pPr>
            <a:r>
              <a:rPr lang="fr-FR" cap="none" dirty="0">
                <a:latin typeface="+mj-lt"/>
              </a:rPr>
              <a:t>Le principe dispositif : le rôle des parties dans la détermination de l'objet du litige et son respect par l'arbitre, le rôle des parties dans la charge de l'allégation et des preuves, le pouvoir de l’arbitre d’ordonner des mesures d’instructions,</a:t>
            </a:r>
            <a:endParaRPr lang="fr-FR" cap="none" dirty="0">
              <a:latin typeface="+mj-lt"/>
              <a:cs typeface="Arial"/>
            </a:endParaRPr>
          </a:p>
          <a:p>
            <a:pPr marL="285750" indent="-285750" algn="just">
              <a:spcBef>
                <a:spcPts val="0"/>
              </a:spcBef>
              <a:buFont typeface="Arial" panose="05000000000000000000" pitchFamily="2" charset="2"/>
              <a:buChar char="•"/>
            </a:pPr>
            <a:r>
              <a:rPr lang="fr-FR" cap="none" dirty="0">
                <a:latin typeface="+mj-lt"/>
              </a:rPr>
              <a:t>Le respect du contradictoire,</a:t>
            </a:r>
            <a:endParaRPr lang="fr-FR" cap="none" dirty="0">
              <a:latin typeface="+mj-lt"/>
              <a:cs typeface="Arial"/>
            </a:endParaRPr>
          </a:p>
          <a:p>
            <a:pPr marL="285750" indent="-285750" algn="just">
              <a:spcBef>
                <a:spcPts val="0"/>
              </a:spcBef>
              <a:buFont typeface="Arial" panose="05000000000000000000" pitchFamily="2" charset="2"/>
              <a:buChar char="•"/>
            </a:pPr>
            <a:r>
              <a:rPr lang="fr-FR" cap="none" dirty="0">
                <a:latin typeface="+mj-lt"/>
              </a:rPr>
              <a:t>La liberté de la défense,</a:t>
            </a:r>
            <a:endParaRPr lang="fr-FR" cap="none" dirty="0">
              <a:latin typeface="+mj-lt"/>
              <a:cs typeface="Arial"/>
            </a:endParaRPr>
          </a:p>
          <a:p>
            <a:pPr marL="285750" indent="-285750" algn="just">
              <a:spcBef>
                <a:spcPts val="0"/>
              </a:spcBef>
              <a:buFont typeface="Arial" panose="05000000000000000000" pitchFamily="2" charset="2"/>
              <a:buChar char="•"/>
            </a:pPr>
            <a:r>
              <a:rPr lang="fr-FR" cap="none" dirty="0">
                <a:latin typeface="+mj-lt"/>
                <a:cs typeface="Arial"/>
              </a:rPr>
              <a:t>La possibilité pour l'arbitre de concilier les parties,</a:t>
            </a:r>
          </a:p>
          <a:p>
            <a:pPr marL="285750" indent="-285750" algn="just">
              <a:spcBef>
                <a:spcPts val="0"/>
              </a:spcBef>
              <a:buFont typeface="Arial" panose="05000000000000000000" pitchFamily="2" charset="2"/>
              <a:buChar char="•"/>
            </a:pPr>
            <a:r>
              <a:rPr lang="fr-FR" cap="none" dirty="0">
                <a:latin typeface="+mj-lt"/>
              </a:rPr>
              <a:t>La bonne tenue des débats.</a:t>
            </a:r>
            <a:endParaRPr lang="fr-FR" cap="none" dirty="0">
              <a:latin typeface="+mj-lt"/>
              <a:cs typeface="Arial"/>
            </a:endParaRPr>
          </a:p>
          <a:p>
            <a:pPr marL="0" indent="0" algn="just">
              <a:spcBef>
                <a:spcPts val="0"/>
              </a:spcBef>
              <a:buNone/>
            </a:pPr>
            <a:endParaRPr lang="fr-FR" cap="none" dirty="0">
              <a:latin typeface="+mj-lt"/>
              <a:cs typeface="Arial"/>
            </a:endParaRPr>
          </a:p>
          <a:p>
            <a:pPr marL="0" indent="0" algn="just">
              <a:spcBef>
                <a:spcPts val="0"/>
              </a:spcBef>
              <a:buNone/>
            </a:pPr>
            <a:r>
              <a:rPr lang="fr-FR" dirty="0">
                <a:latin typeface="+mj-lt"/>
              </a:rPr>
              <a:t>L’</a:t>
            </a:r>
            <a:r>
              <a:rPr lang="fr-FR" cap="none" dirty="0">
                <a:latin typeface="+mj-lt"/>
              </a:rPr>
              <a:t>expiration du délai d’arbitrage entraine la fin de l’instance arbitrale.</a:t>
            </a:r>
          </a:p>
          <a:p>
            <a:pPr marL="0" indent="0" algn="just">
              <a:buNone/>
            </a:pPr>
            <a:endParaRPr lang="fr-FR" sz="1700" dirty="0">
              <a:latin typeface="+mj-lt"/>
            </a:endParaRPr>
          </a:p>
        </p:txBody>
      </p:sp>
    </p:spTree>
    <p:extLst>
      <p:ext uri="{BB962C8B-B14F-4D97-AF65-F5344CB8AC3E}">
        <p14:creationId xmlns:p14="http://schemas.microsoft.com/office/powerpoint/2010/main" val="192580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58E62-F23A-4473-988F-A6A865AF4442}"/>
              </a:ext>
            </a:extLst>
          </p:cNvPr>
          <p:cNvSpPr>
            <a:spLocks noGrp="1"/>
          </p:cNvSpPr>
          <p:nvPr>
            <p:ph type="title"/>
          </p:nvPr>
        </p:nvSpPr>
        <p:spPr/>
        <p:txBody>
          <a:bodyPr/>
          <a:lstStyle/>
          <a:p>
            <a:pPr algn="ct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lang="fr-FR" dirty="0"/>
          </a:p>
        </p:txBody>
      </p:sp>
      <p:sp>
        <p:nvSpPr>
          <p:cNvPr id="3" name="Espace réservé du numéro de diapositive 2">
            <a:extLst>
              <a:ext uri="{FF2B5EF4-FFF2-40B4-BE49-F238E27FC236}">
                <a16:creationId xmlns:a16="http://schemas.microsoft.com/office/drawing/2014/main" id="{5F255AD5-86E3-4058-BEC6-2AC075C31241}"/>
              </a:ext>
            </a:extLst>
          </p:cNvPr>
          <p:cNvSpPr>
            <a:spLocks noGrp="1"/>
          </p:cNvSpPr>
          <p:nvPr>
            <p:ph type="sldNum" sz="quarter" idx="12"/>
          </p:nvPr>
        </p:nvSpPr>
        <p:spPr/>
        <p:txBody>
          <a:bodyPr/>
          <a:lstStyle/>
          <a:p>
            <a:r>
              <a:rPr lang="fr-FR"/>
              <a:t>n° </a:t>
            </a:r>
            <a:fld id="{C447A031-B32D-4217-9A21-3960E1CED7C7}" type="slidenum">
              <a:rPr lang="fr-FR" smtClean="0"/>
              <a:t>12</a:t>
            </a:fld>
            <a:endParaRPr lang="fr-FR"/>
          </a:p>
        </p:txBody>
      </p:sp>
      <p:sp>
        <p:nvSpPr>
          <p:cNvPr id="4" name="Espace réservé du texte 3">
            <a:extLst>
              <a:ext uri="{FF2B5EF4-FFF2-40B4-BE49-F238E27FC236}">
                <a16:creationId xmlns:a16="http://schemas.microsoft.com/office/drawing/2014/main" id="{463BFC70-C944-416A-BB9F-B10171A5B1D0}"/>
              </a:ext>
            </a:extLst>
          </p:cNvPr>
          <p:cNvSpPr>
            <a:spLocks noGrp="1"/>
          </p:cNvSpPr>
          <p:nvPr>
            <p:ph type="body" sz="quarter" idx="13"/>
          </p:nvPr>
        </p:nvSpPr>
        <p:spPr/>
        <p:txBody>
          <a:bodyPr/>
          <a:lstStyle/>
          <a:p>
            <a:pPr marL="0" indent="0" algn="just">
              <a:buNone/>
            </a:pPr>
            <a:r>
              <a:rPr lang="fr-FR" dirty="0">
                <a:latin typeface="+mj-lt"/>
              </a:rPr>
              <a:t>IV.</a:t>
            </a:r>
            <a:r>
              <a:rPr lang="fr-FR" sz="1800" dirty="0">
                <a:latin typeface="+mj-lt"/>
              </a:rPr>
              <a:t>	</a:t>
            </a:r>
            <a:r>
              <a:rPr lang="fr-FR" b="1" dirty="0">
                <a:latin typeface="+mj-lt"/>
              </a:rPr>
              <a:t>LA PROCEDURE</a:t>
            </a:r>
            <a:endParaRPr lang="fr-FR" dirty="0"/>
          </a:p>
          <a:p>
            <a:pPr marL="0" indent="0" algn="just">
              <a:buNone/>
            </a:pPr>
            <a:endParaRPr lang="fr-FR" sz="1700" dirty="0">
              <a:latin typeface="+mj-lt"/>
            </a:endParaRPr>
          </a:p>
          <a:p>
            <a:pPr marL="271145" indent="-271145" algn="just">
              <a:lnSpc>
                <a:spcPct val="120000"/>
              </a:lnSpc>
              <a:buFont typeface="Wingdings" panose="05000000000000000000" pitchFamily="2" charset="2"/>
              <a:buChar char="q"/>
            </a:pPr>
            <a:r>
              <a:rPr lang="fr-FR" sz="1200" dirty="0">
                <a:solidFill>
                  <a:srgbClr val="233C8C"/>
                </a:solidFill>
              </a:rPr>
              <a:t>La</a:t>
            </a:r>
            <a:r>
              <a:rPr lang="fr-FR" sz="1700" dirty="0">
                <a:solidFill>
                  <a:srgbClr val="233C8C"/>
                </a:solidFill>
              </a:rPr>
              <a:t> </a:t>
            </a:r>
            <a:r>
              <a:rPr lang="fr-FR" sz="1200" u="sng" dirty="0">
                <a:solidFill>
                  <a:srgbClr val="233C8C"/>
                </a:solidFill>
              </a:rPr>
              <a:t>sentence arbitrale</a:t>
            </a:r>
            <a:r>
              <a:rPr lang="fr-FR" sz="1200" dirty="0">
                <a:solidFill>
                  <a:srgbClr val="233C8C"/>
                </a:solidFill>
              </a:rPr>
              <a:t> est :</a:t>
            </a:r>
            <a:endParaRPr lang="fr-FR" sz="1200" dirty="0">
              <a:solidFill>
                <a:srgbClr val="233C8C"/>
              </a:solidFill>
              <a:cs typeface="Arial"/>
            </a:endParaRPr>
          </a:p>
          <a:p>
            <a:pPr marL="0" indent="0" algn="just">
              <a:lnSpc>
                <a:spcPct val="120000"/>
              </a:lnSpc>
              <a:buNone/>
            </a:pPr>
            <a:endParaRPr lang="fr-FR" sz="1200" dirty="0">
              <a:solidFill>
                <a:srgbClr val="233C8C"/>
              </a:solidFill>
            </a:endParaRPr>
          </a:p>
          <a:p>
            <a:pPr marL="742950" lvl="1" indent="-285750" algn="just">
              <a:lnSpc>
                <a:spcPct val="120000"/>
              </a:lnSpc>
              <a:buFont typeface="Arial" panose="020B0604020202020204" pitchFamily="34" charset="0"/>
              <a:buChar char="•"/>
            </a:pPr>
            <a:r>
              <a:rPr lang="fr-FR" sz="1200" b="1" dirty="0">
                <a:solidFill>
                  <a:srgbClr val="233C8C"/>
                </a:solidFill>
              </a:rPr>
              <a:t>Définitive</a:t>
            </a:r>
            <a:r>
              <a:rPr lang="fr-FR" sz="1200" dirty="0">
                <a:solidFill>
                  <a:srgbClr val="233C8C"/>
                </a:solidFill>
              </a:rPr>
              <a:t> : la sentence revêt l’autorité de la chose jugée, bien qu’elle puisse faire l’objet d’un recours en annulation.</a:t>
            </a:r>
            <a:endParaRPr lang="fr-FR" sz="1200" dirty="0">
              <a:solidFill>
                <a:srgbClr val="233C8C"/>
              </a:solidFill>
              <a:cs typeface="Arial"/>
            </a:endParaRPr>
          </a:p>
          <a:p>
            <a:pPr marL="742950" lvl="1" indent="-285750" algn="just">
              <a:lnSpc>
                <a:spcPct val="120000"/>
              </a:lnSpc>
              <a:buFont typeface="Arial" panose="020B0604020202020204" pitchFamily="34" charset="0"/>
              <a:buChar char="•"/>
            </a:pPr>
            <a:endParaRPr lang="fr-FR" sz="1200" dirty="0">
              <a:solidFill>
                <a:srgbClr val="233C8C"/>
              </a:solidFill>
              <a:cs typeface="Arial"/>
            </a:endParaRPr>
          </a:p>
          <a:p>
            <a:pPr marL="742950" lvl="1" indent="-285750" algn="just">
              <a:lnSpc>
                <a:spcPct val="120000"/>
              </a:lnSpc>
              <a:buFont typeface="Arial" panose="020B0604020202020204" pitchFamily="34" charset="0"/>
              <a:buChar char="•"/>
            </a:pPr>
            <a:r>
              <a:rPr lang="fr-FR" sz="1200" b="1" dirty="0">
                <a:solidFill>
                  <a:srgbClr val="233C8C"/>
                </a:solidFill>
                <a:cs typeface="Arial"/>
              </a:rPr>
              <a:t>Exécutoire</a:t>
            </a:r>
            <a:r>
              <a:rPr lang="fr-FR" sz="1200" dirty="0">
                <a:solidFill>
                  <a:srgbClr val="233C8C"/>
                </a:solidFill>
                <a:cs typeface="Arial"/>
              </a:rPr>
              <a:t> : </a:t>
            </a:r>
            <a:r>
              <a:rPr lang="fr-FR" sz="1200" dirty="0">
                <a:solidFill>
                  <a:srgbClr val="233C8C"/>
                </a:solidFill>
                <a:ea typeface="+mn-lt"/>
                <a:cs typeface="+mn-lt"/>
              </a:rPr>
              <a:t>dès lors qu’elle a reçu l’exequatur (article 1487 du Code de procédure civile). Il s’agit d’une procédure sur requête, non contradictoire et rapide</a:t>
            </a:r>
            <a:r>
              <a:rPr lang="fr-FR" sz="1200" dirty="0">
                <a:ea typeface="+mn-lt"/>
                <a:cs typeface="+mn-lt"/>
              </a:rPr>
              <a:t>.</a:t>
            </a:r>
            <a:r>
              <a:rPr lang="fr-FR" sz="1200" dirty="0">
                <a:solidFill>
                  <a:srgbClr val="646464"/>
                </a:solidFill>
                <a:cs typeface="Arial"/>
              </a:rPr>
              <a:t> </a:t>
            </a:r>
            <a:r>
              <a:rPr lang="fr-FR" sz="1200" dirty="0">
                <a:solidFill>
                  <a:srgbClr val="233C8C"/>
                </a:solidFill>
                <a:cs typeface="Arial"/>
              </a:rPr>
              <a:t>La sentence peut en outre être assortie de l'exécution provisoire.</a:t>
            </a:r>
          </a:p>
          <a:p>
            <a:endParaRPr lang="fr-FR" dirty="0"/>
          </a:p>
        </p:txBody>
      </p:sp>
    </p:spTree>
    <p:extLst>
      <p:ext uri="{BB962C8B-B14F-4D97-AF65-F5344CB8AC3E}">
        <p14:creationId xmlns:p14="http://schemas.microsoft.com/office/powerpoint/2010/main" val="287128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9D65A5B-43D6-4219-B68B-E023A0315DC0}"/>
              </a:ext>
            </a:extLst>
          </p:cNvPr>
          <p:cNvSpPr>
            <a:spLocks noGrp="1"/>
          </p:cNvSpPr>
          <p:nvPr>
            <p:ph type="title" idx="4294967295"/>
          </p:nvPr>
        </p:nvSpPr>
        <p:spPr>
          <a:xfrm>
            <a:off x="765624" y="220456"/>
            <a:ext cx="8028000" cy="360000"/>
          </a:xfrm>
          <a:prstGeom prst="rect">
            <a:avLst/>
          </a:prstGeom>
        </p:spPr>
        <p:txBody>
          <a:bodyPr/>
          <a:lstStyle/>
          <a:p>
            <a:endParaRPr lang="fr-FR"/>
          </a:p>
        </p:txBody>
      </p:sp>
      <p:pic>
        <p:nvPicPr>
          <p:cNvPr id="11" name="Image 10" descr="Une image contenant fenêtre, intérieur, assis, télévision&#10;&#10;Description générée automatiquement">
            <a:extLst>
              <a:ext uri="{FF2B5EF4-FFF2-40B4-BE49-F238E27FC236}">
                <a16:creationId xmlns:a16="http://schemas.microsoft.com/office/drawing/2014/main" id="{F1E55E11-F9D2-488C-A967-C069056472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65" t="11958" r="25579"/>
          <a:stretch/>
        </p:blipFill>
        <p:spPr>
          <a:xfrm flipH="1">
            <a:off x="997892" y="6967"/>
            <a:ext cx="8146108" cy="6856349"/>
          </a:xfrm>
          <a:prstGeom prst="rect">
            <a:avLst/>
          </a:prstGeom>
          <a:solidFill>
            <a:schemeClr val="tx1"/>
          </a:solidFill>
        </p:spPr>
      </p:pic>
      <p:cxnSp>
        <p:nvCxnSpPr>
          <p:cNvPr id="12" name="Connecteur droit 11">
            <a:extLst>
              <a:ext uri="{FF2B5EF4-FFF2-40B4-BE49-F238E27FC236}">
                <a16:creationId xmlns:a16="http://schemas.microsoft.com/office/drawing/2014/main" id="{FFA1C47D-3877-4977-A4EB-1B8B205E3435}"/>
              </a:ext>
            </a:extLst>
          </p:cNvPr>
          <p:cNvCxnSpPr>
            <a:cxnSpLocks/>
          </p:cNvCxnSpPr>
          <p:nvPr/>
        </p:nvCxnSpPr>
        <p:spPr>
          <a:xfrm flipV="1">
            <a:off x="5616048" y="-120156"/>
            <a:ext cx="6316380" cy="8067683"/>
          </a:xfrm>
          <a:prstGeom prst="line">
            <a:avLst/>
          </a:prstGeom>
          <a:ln w="457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017F6AF-3F90-4324-9423-138147D71628}"/>
              </a:ext>
            </a:extLst>
          </p:cNvPr>
          <p:cNvCxnSpPr>
            <a:cxnSpLocks/>
          </p:cNvCxnSpPr>
          <p:nvPr/>
        </p:nvCxnSpPr>
        <p:spPr>
          <a:xfrm flipV="1">
            <a:off x="4225221" y="578837"/>
            <a:ext cx="5573679" cy="6955464"/>
          </a:xfrm>
          <a:prstGeom prst="line">
            <a:avLst/>
          </a:prstGeom>
          <a:ln w="457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angle isocèle 13">
            <a:extLst>
              <a:ext uri="{FF2B5EF4-FFF2-40B4-BE49-F238E27FC236}">
                <a16:creationId xmlns:a16="http://schemas.microsoft.com/office/drawing/2014/main" id="{5D652538-9AB2-4129-9800-2F14ED168647}"/>
              </a:ext>
            </a:extLst>
          </p:cNvPr>
          <p:cNvSpPr/>
          <p:nvPr/>
        </p:nvSpPr>
        <p:spPr>
          <a:xfrm rot="3824367">
            <a:off x="1406607" y="-2777147"/>
            <a:ext cx="8462771" cy="8894233"/>
          </a:xfrm>
          <a:prstGeom prst="triangle">
            <a:avLst>
              <a:gd name="adj" fmla="val 5028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D057E41-5376-451C-9CA0-151E62FEED30}"/>
              </a:ext>
            </a:extLst>
          </p:cNvPr>
          <p:cNvSpPr/>
          <p:nvPr/>
        </p:nvSpPr>
        <p:spPr>
          <a:xfrm>
            <a:off x="-466597" y="-315416"/>
            <a:ext cx="3886469" cy="7224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10BC199D-313E-4B36-99FC-043DD8FD1F3F}"/>
              </a:ext>
            </a:extLst>
          </p:cNvPr>
          <p:cNvCxnSpPr>
            <a:cxnSpLocks/>
          </p:cNvCxnSpPr>
          <p:nvPr/>
        </p:nvCxnSpPr>
        <p:spPr>
          <a:xfrm flipV="1">
            <a:off x="5560133" y="-30992"/>
            <a:ext cx="6368260" cy="8037685"/>
          </a:xfrm>
          <a:prstGeom prst="line">
            <a:avLst/>
          </a:prstGeom>
          <a:ln w="76200">
            <a:solidFill>
              <a:srgbClr val="55B9BE"/>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5094A1F-BA47-4DF4-8F1C-4674490D8D67}"/>
              </a:ext>
            </a:extLst>
          </p:cNvPr>
          <p:cNvCxnSpPr>
            <a:cxnSpLocks/>
          </p:cNvCxnSpPr>
          <p:nvPr/>
        </p:nvCxnSpPr>
        <p:spPr>
          <a:xfrm flipV="1">
            <a:off x="5875254" y="316398"/>
            <a:ext cx="6109054" cy="7808287"/>
          </a:xfrm>
          <a:prstGeom prst="line">
            <a:avLst/>
          </a:prstGeom>
          <a:ln w="203200">
            <a:solidFill>
              <a:srgbClr val="EB5D5C"/>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909E7E5-FEAA-4EB6-91AE-6BF29D6B5CEB}"/>
              </a:ext>
            </a:extLst>
          </p:cNvPr>
          <p:cNvCxnSpPr>
            <a:cxnSpLocks/>
          </p:cNvCxnSpPr>
          <p:nvPr/>
        </p:nvCxnSpPr>
        <p:spPr>
          <a:xfrm flipV="1">
            <a:off x="4183076" y="941384"/>
            <a:ext cx="5663534" cy="7059986"/>
          </a:xfrm>
          <a:prstGeom prst="line">
            <a:avLst/>
          </a:prstGeom>
          <a:ln w="203200">
            <a:solidFill>
              <a:srgbClr val="55B9BE"/>
            </a:solidFill>
          </a:ln>
        </p:spPr>
        <p:style>
          <a:lnRef idx="1">
            <a:schemeClr val="accent1"/>
          </a:lnRef>
          <a:fillRef idx="0">
            <a:schemeClr val="accent1"/>
          </a:fillRef>
          <a:effectRef idx="0">
            <a:schemeClr val="accent1"/>
          </a:effectRef>
          <a:fontRef idx="minor">
            <a:schemeClr val="tx1"/>
          </a:fontRef>
        </p:style>
      </p:cxnSp>
      <p:sp>
        <p:nvSpPr>
          <p:cNvPr id="19" name="object 93">
            <a:extLst>
              <a:ext uri="{FF2B5EF4-FFF2-40B4-BE49-F238E27FC236}">
                <a16:creationId xmlns:a16="http://schemas.microsoft.com/office/drawing/2014/main" id="{7BA0FB21-142C-4E13-BF79-A3DD990B5052}"/>
              </a:ext>
            </a:extLst>
          </p:cNvPr>
          <p:cNvSpPr/>
          <p:nvPr/>
        </p:nvSpPr>
        <p:spPr>
          <a:xfrm>
            <a:off x="1023306" y="4949775"/>
            <a:ext cx="1169035" cy="1141730"/>
          </a:xfrm>
          <a:custGeom>
            <a:avLst/>
            <a:gdLst/>
            <a:ahLst/>
            <a:cxnLst/>
            <a:rect l="l" t="t" r="r" b="b"/>
            <a:pathLst>
              <a:path w="1169035" h="1141729">
                <a:moveTo>
                  <a:pt x="584326" y="0"/>
                </a:moveTo>
                <a:lnTo>
                  <a:pt x="531113" y="2286"/>
                </a:lnTo>
                <a:lnTo>
                  <a:pt x="479297" y="9144"/>
                </a:lnTo>
                <a:lnTo>
                  <a:pt x="429005" y="20320"/>
                </a:lnTo>
                <a:lnTo>
                  <a:pt x="380491" y="35687"/>
                </a:lnTo>
                <a:lnTo>
                  <a:pt x="333882" y="54990"/>
                </a:lnTo>
                <a:lnTo>
                  <a:pt x="289432" y="77850"/>
                </a:lnTo>
                <a:lnTo>
                  <a:pt x="247395" y="104394"/>
                </a:lnTo>
                <a:lnTo>
                  <a:pt x="207898" y="134238"/>
                </a:lnTo>
                <a:lnTo>
                  <a:pt x="171195" y="167132"/>
                </a:lnTo>
                <a:lnTo>
                  <a:pt x="137413" y="202946"/>
                </a:lnTo>
                <a:lnTo>
                  <a:pt x="106933" y="241553"/>
                </a:lnTo>
                <a:lnTo>
                  <a:pt x="79755" y="282575"/>
                </a:lnTo>
                <a:lnTo>
                  <a:pt x="56260" y="326009"/>
                </a:lnTo>
                <a:lnTo>
                  <a:pt x="36575" y="371475"/>
                </a:lnTo>
                <a:lnTo>
                  <a:pt x="20827" y="418973"/>
                </a:lnTo>
                <a:lnTo>
                  <a:pt x="9397" y="468122"/>
                </a:lnTo>
                <a:lnTo>
                  <a:pt x="2412" y="518668"/>
                </a:lnTo>
                <a:lnTo>
                  <a:pt x="0" y="570611"/>
                </a:lnTo>
                <a:lnTo>
                  <a:pt x="634" y="596773"/>
                </a:lnTo>
                <a:lnTo>
                  <a:pt x="5333" y="648081"/>
                </a:lnTo>
                <a:lnTo>
                  <a:pt x="14604" y="697992"/>
                </a:lnTo>
                <a:lnTo>
                  <a:pt x="28193" y="746251"/>
                </a:lnTo>
                <a:lnTo>
                  <a:pt x="45973" y="792734"/>
                </a:lnTo>
                <a:lnTo>
                  <a:pt x="67563" y="837184"/>
                </a:lnTo>
                <a:lnTo>
                  <a:pt x="92963" y="879475"/>
                </a:lnTo>
                <a:lnTo>
                  <a:pt x="121792" y="919353"/>
                </a:lnTo>
                <a:lnTo>
                  <a:pt x="153923" y="956563"/>
                </a:lnTo>
                <a:lnTo>
                  <a:pt x="189102" y="990981"/>
                </a:lnTo>
                <a:lnTo>
                  <a:pt x="227202" y="1022350"/>
                </a:lnTo>
                <a:lnTo>
                  <a:pt x="268096" y="1050544"/>
                </a:lnTo>
                <a:lnTo>
                  <a:pt x="311403" y="1075309"/>
                </a:lnTo>
                <a:lnTo>
                  <a:pt x="356869" y="1096391"/>
                </a:lnTo>
                <a:lnTo>
                  <a:pt x="404494" y="1113663"/>
                </a:lnTo>
                <a:lnTo>
                  <a:pt x="453897" y="1126998"/>
                </a:lnTo>
                <a:lnTo>
                  <a:pt x="505078" y="1136015"/>
                </a:lnTo>
                <a:lnTo>
                  <a:pt x="557529" y="1140714"/>
                </a:lnTo>
                <a:lnTo>
                  <a:pt x="584326" y="1141222"/>
                </a:lnTo>
                <a:lnTo>
                  <a:pt x="611123" y="1140714"/>
                </a:lnTo>
                <a:lnTo>
                  <a:pt x="663575" y="1136015"/>
                </a:lnTo>
                <a:lnTo>
                  <a:pt x="714755" y="1126998"/>
                </a:lnTo>
                <a:lnTo>
                  <a:pt x="764158" y="1113663"/>
                </a:lnTo>
                <a:lnTo>
                  <a:pt x="811783" y="1096391"/>
                </a:lnTo>
                <a:lnTo>
                  <a:pt x="857376" y="1075309"/>
                </a:lnTo>
                <a:lnTo>
                  <a:pt x="900556" y="1050544"/>
                </a:lnTo>
                <a:lnTo>
                  <a:pt x="941451" y="1022350"/>
                </a:lnTo>
                <a:lnTo>
                  <a:pt x="979551" y="990981"/>
                </a:lnTo>
                <a:lnTo>
                  <a:pt x="1014729" y="956563"/>
                </a:lnTo>
                <a:lnTo>
                  <a:pt x="1046988" y="919353"/>
                </a:lnTo>
                <a:lnTo>
                  <a:pt x="1075816" y="879475"/>
                </a:lnTo>
                <a:lnTo>
                  <a:pt x="1101089" y="837184"/>
                </a:lnTo>
                <a:lnTo>
                  <a:pt x="1122806" y="792734"/>
                </a:lnTo>
                <a:lnTo>
                  <a:pt x="1140459" y="746251"/>
                </a:lnTo>
                <a:lnTo>
                  <a:pt x="1154048" y="697992"/>
                </a:lnTo>
                <a:lnTo>
                  <a:pt x="1163319" y="648081"/>
                </a:lnTo>
                <a:lnTo>
                  <a:pt x="1168018" y="596773"/>
                </a:lnTo>
                <a:lnTo>
                  <a:pt x="1168653" y="570611"/>
                </a:lnTo>
                <a:lnTo>
                  <a:pt x="1168018" y="544576"/>
                </a:lnTo>
                <a:lnTo>
                  <a:pt x="1163319" y="493140"/>
                </a:lnTo>
                <a:lnTo>
                  <a:pt x="1154048" y="443357"/>
                </a:lnTo>
                <a:lnTo>
                  <a:pt x="1140459" y="394970"/>
                </a:lnTo>
                <a:lnTo>
                  <a:pt x="1122806" y="348488"/>
                </a:lnTo>
                <a:lnTo>
                  <a:pt x="1101089" y="304038"/>
                </a:lnTo>
                <a:lnTo>
                  <a:pt x="1075816" y="261747"/>
                </a:lnTo>
                <a:lnTo>
                  <a:pt x="1046988" y="221996"/>
                </a:lnTo>
                <a:lnTo>
                  <a:pt x="1014729" y="184658"/>
                </a:lnTo>
                <a:lnTo>
                  <a:pt x="979551" y="150240"/>
                </a:lnTo>
                <a:lnTo>
                  <a:pt x="941451" y="118872"/>
                </a:lnTo>
                <a:lnTo>
                  <a:pt x="900556" y="90677"/>
                </a:lnTo>
                <a:lnTo>
                  <a:pt x="857376" y="65912"/>
                </a:lnTo>
                <a:lnTo>
                  <a:pt x="811783" y="44831"/>
                </a:lnTo>
                <a:lnTo>
                  <a:pt x="764158" y="27559"/>
                </a:lnTo>
                <a:lnTo>
                  <a:pt x="714755" y="14224"/>
                </a:lnTo>
                <a:lnTo>
                  <a:pt x="663575" y="5207"/>
                </a:lnTo>
                <a:lnTo>
                  <a:pt x="611123" y="635"/>
                </a:lnTo>
                <a:lnTo>
                  <a:pt x="584326" y="0"/>
                </a:lnTo>
                <a:close/>
              </a:path>
            </a:pathLst>
          </a:custGeom>
          <a:solidFill>
            <a:schemeClr val="tx1"/>
          </a:solidFill>
        </p:spPr>
        <p:txBody>
          <a:bodyPr wrap="square" lIns="0" tIns="0" rIns="0" bIns="0" rtlCol="0"/>
          <a:lstStyle/>
          <a:p>
            <a:endParaRPr/>
          </a:p>
        </p:txBody>
      </p:sp>
      <p:sp>
        <p:nvSpPr>
          <p:cNvPr id="20" name="ZoneTexte 19">
            <a:extLst>
              <a:ext uri="{FF2B5EF4-FFF2-40B4-BE49-F238E27FC236}">
                <a16:creationId xmlns:a16="http://schemas.microsoft.com/office/drawing/2014/main" id="{449B7AB0-14D8-4285-AA0C-18C5AB55CF1E}"/>
              </a:ext>
            </a:extLst>
          </p:cNvPr>
          <p:cNvSpPr txBox="1"/>
          <p:nvPr/>
        </p:nvSpPr>
        <p:spPr>
          <a:xfrm>
            <a:off x="993857" y="159345"/>
            <a:ext cx="6724425" cy="1446550"/>
          </a:xfrm>
          <a:prstGeom prst="rect">
            <a:avLst/>
          </a:prstGeom>
          <a:solidFill>
            <a:schemeClr val="tx1"/>
          </a:solidFill>
        </p:spPr>
        <p:txBody>
          <a:bodyPr wrap="square" rtlCol="0">
            <a:spAutoFit/>
          </a:bodyPr>
          <a:lstStyle/>
          <a:p>
            <a:pPr algn="ctr"/>
            <a:r>
              <a:rPr lang="fr-FR" sz="4400" b="1" dirty="0">
                <a:solidFill>
                  <a:srgbClr val="55B9BE"/>
                </a:solidFill>
              </a:rPr>
              <a:t>MERCI À TOUS POUR VOTRE PARTICIPATION</a:t>
            </a:r>
          </a:p>
        </p:txBody>
      </p:sp>
      <p:cxnSp>
        <p:nvCxnSpPr>
          <p:cNvPr id="29" name="Connecteur droit 28">
            <a:extLst>
              <a:ext uri="{FF2B5EF4-FFF2-40B4-BE49-F238E27FC236}">
                <a16:creationId xmlns:a16="http://schemas.microsoft.com/office/drawing/2014/main" id="{17F30142-5338-4DEE-B9D1-E9A2AE661EA8}"/>
              </a:ext>
            </a:extLst>
          </p:cNvPr>
          <p:cNvCxnSpPr>
            <a:cxnSpLocks/>
          </p:cNvCxnSpPr>
          <p:nvPr/>
        </p:nvCxnSpPr>
        <p:spPr>
          <a:xfrm flipV="1">
            <a:off x="4048284" y="856352"/>
            <a:ext cx="5483142" cy="6870899"/>
          </a:xfrm>
          <a:prstGeom prst="line">
            <a:avLst/>
          </a:prstGeom>
          <a:ln w="76200">
            <a:solidFill>
              <a:srgbClr val="EB5F5F"/>
            </a:solidFill>
          </a:ln>
        </p:spPr>
        <p:style>
          <a:lnRef idx="1">
            <a:schemeClr val="accent1"/>
          </a:lnRef>
          <a:fillRef idx="0">
            <a:schemeClr val="accent1"/>
          </a:fillRef>
          <a:effectRef idx="0">
            <a:schemeClr val="accent1"/>
          </a:effectRef>
          <a:fontRef idx="minor">
            <a:schemeClr val="tx1"/>
          </a:fontRef>
        </p:style>
      </p:cxnSp>
      <p:grpSp>
        <p:nvGrpSpPr>
          <p:cNvPr id="41" name="Groupe 40">
            <a:extLst>
              <a:ext uri="{FF2B5EF4-FFF2-40B4-BE49-F238E27FC236}">
                <a16:creationId xmlns:a16="http://schemas.microsoft.com/office/drawing/2014/main" id="{310D0969-55F2-473E-BEB3-C49EE6E3D1FD}"/>
              </a:ext>
            </a:extLst>
          </p:cNvPr>
          <p:cNvGrpSpPr/>
          <p:nvPr/>
        </p:nvGrpSpPr>
        <p:grpSpPr>
          <a:xfrm>
            <a:off x="3352839" y="1868393"/>
            <a:ext cx="787009" cy="746440"/>
            <a:chOff x="5163596" y="209492"/>
            <a:chExt cx="1169037" cy="1141730"/>
          </a:xfrm>
        </p:grpSpPr>
        <p:sp>
          <p:nvSpPr>
            <p:cNvPr id="42" name="object 91">
              <a:extLst>
                <a:ext uri="{FF2B5EF4-FFF2-40B4-BE49-F238E27FC236}">
                  <a16:creationId xmlns:a16="http://schemas.microsoft.com/office/drawing/2014/main" id="{3097ED50-C59A-4B39-B282-8EA94ACB475D}"/>
                </a:ext>
              </a:extLst>
            </p:cNvPr>
            <p:cNvSpPr/>
            <p:nvPr/>
          </p:nvSpPr>
          <p:spPr>
            <a:xfrm>
              <a:off x="5163596" y="209492"/>
              <a:ext cx="1169037" cy="1141730"/>
            </a:xfrm>
            <a:custGeom>
              <a:avLst/>
              <a:gdLst/>
              <a:ahLst/>
              <a:cxnLst/>
              <a:rect l="l" t="t" r="r" b="b"/>
              <a:pathLst>
                <a:path w="1169035" h="1141729">
                  <a:moveTo>
                    <a:pt x="584326" y="0"/>
                  </a:moveTo>
                  <a:lnTo>
                    <a:pt x="531113" y="2285"/>
                  </a:lnTo>
                  <a:lnTo>
                    <a:pt x="479298" y="9143"/>
                  </a:lnTo>
                  <a:lnTo>
                    <a:pt x="429006" y="20319"/>
                  </a:lnTo>
                  <a:lnTo>
                    <a:pt x="380492" y="35686"/>
                  </a:lnTo>
                  <a:lnTo>
                    <a:pt x="333882" y="54990"/>
                  </a:lnTo>
                  <a:lnTo>
                    <a:pt x="289432" y="77850"/>
                  </a:lnTo>
                  <a:lnTo>
                    <a:pt x="247395" y="104393"/>
                  </a:lnTo>
                  <a:lnTo>
                    <a:pt x="207899" y="134238"/>
                  </a:lnTo>
                  <a:lnTo>
                    <a:pt x="171195" y="167131"/>
                  </a:lnTo>
                  <a:lnTo>
                    <a:pt x="137413" y="202945"/>
                  </a:lnTo>
                  <a:lnTo>
                    <a:pt x="106933" y="241553"/>
                  </a:lnTo>
                  <a:lnTo>
                    <a:pt x="79756" y="282574"/>
                  </a:lnTo>
                  <a:lnTo>
                    <a:pt x="56261" y="326008"/>
                  </a:lnTo>
                  <a:lnTo>
                    <a:pt x="36575" y="371474"/>
                  </a:lnTo>
                  <a:lnTo>
                    <a:pt x="20827" y="418972"/>
                  </a:lnTo>
                  <a:lnTo>
                    <a:pt x="9398" y="468121"/>
                  </a:lnTo>
                  <a:lnTo>
                    <a:pt x="2412" y="518667"/>
                  </a:lnTo>
                  <a:lnTo>
                    <a:pt x="0" y="570610"/>
                  </a:lnTo>
                  <a:lnTo>
                    <a:pt x="635" y="596772"/>
                  </a:lnTo>
                  <a:lnTo>
                    <a:pt x="5333" y="648080"/>
                  </a:lnTo>
                  <a:lnTo>
                    <a:pt x="14605" y="697991"/>
                  </a:lnTo>
                  <a:lnTo>
                    <a:pt x="28193" y="746251"/>
                  </a:lnTo>
                  <a:lnTo>
                    <a:pt x="45974" y="792733"/>
                  </a:lnTo>
                  <a:lnTo>
                    <a:pt x="67563" y="837183"/>
                  </a:lnTo>
                  <a:lnTo>
                    <a:pt x="92963" y="879474"/>
                  </a:lnTo>
                  <a:lnTo>
                    <a:pt x="121793" y="919352"/>
                  </a:lnTo>
                  <a:lnTo>
                    <a:pt x="153924" y="956563"/>
                  </a:lnTo>
                  <a:lnTo>
                    <a:pt x="189102" y="990980"/>
                  </a:lnTo>
                  <a:lnTo>
                    <a:pt x="227202" y="1022349"/>
                  </a:lnTo>
                  <a:lnTo>
                    <a:pt x="268097" y="1050543"/>
                  </a:lnTo>
                  <a:lnTo>
                    <a:pt x="311404" y="1075308"/>
                  </a:lnTo>
                  <a:lnTo>
                    <a:pt x="356869" y="1096390"/>
                  </a:lnTo>
                  <a:lnTo>
                    <a:pt x="404494" y="1113662"/>
                  </a:lnTo>
                  <a:lnTo>
                    <a:pt x="453898" y="1126997"/>
                  </a:lnTo>
                  <a:lnTo>
                    <a:pt x="505078" y="1136014"/>
                  </a:lnTo>
                  <a:lnTo>
                    <a:pt x="557529" y="1140713"/>
                  </a:lnTo>
                  <a:lnTo>
                    <a:pt x="584326" y="1141221"/>
                  </a:lnTo>
                  <a:lnTo>
                    <a:pt x="611124" y="1140713"/>
                  </a:lnTo>
                  <a:lnTo>
                    <a:pt x="663575" y="1136014"/>
                  </a:lnTo>
                  <a:lnTo>
                    <a:pt x="714755" y="1126997"/>
                  </a:lnTo>
                  <a:lnTo>
                    <a:pt x="764159" y="1113662"/>
                  </a:lnTo>
                  <a:lnTo>
                    <a:pt x="811784" y="1096390"/>
                  </a:lnTo>
                  <a:lnTo>
                    <a:pt x="857376" y="1075308"/>
                  </a:lnTo>
                  <a:lnTo>
                    <a:pt x="900557" y="1050543"/>
                  </a:lnTo>
                  <a:lnTo>
                    <a:pt x="941451" y="1022349"/>
                  </a:lnTo>
                  <a:lnTo>
                    <a:pt x="979551" y="990980"/>
                  </a:lnTo>
                  <a:lnTo>
                    <a:pt x="1014729" y="956563"/>
                  </a:lnTo>
                  <a:lnTo>
                    <a:pt x="1046988" y="919352"/>
                  </a:lnTo>
                  <a:lnTo>
                    <a:pt x="1075816" y="879474"/>
                  </a:lnTo>
                  <a:lnTo>
                    <a:pt x="1101089" y="837183"/>
                  </a:lnTo>
                  <a:lnTo>
                    <a:pt x="1122807" y="792733"/>
                  </a:lnTo>
                  <a:lnTo>
                    <a:pt x="1140460" y="746251"/>
                  </a:lnTo>
                  <a:lnTo>
                    <a:pt x="1154049" y="697991"/>
                  </a:lnTo>
                  <a:lnTo>
                    <a:pt x="1163320" y="648080"/>
                  </a:lnTo>
                  <a:lnTo>
                    <a:pt x="1168019" y="596772"/>
                  </a:lnTo>
                  <a:lnTo>
                    <a:pt x="1168653" y="570610"/>
                  </a:lnTo>
                  <a:lnTo>
                    <a:pt x="1168019" y="544575"/>
                  </a:lnTo>
                  <a:lnTo>
                    <a:pt x="1163320" y="493140"/>
                  </a:lnTo>
                  <a:lnTo>
                    <a:pt x="1154049" y="443356"/>
                  </a:lnTo>
                  <a:lnTo>
                    <a:pt x="1140460" y="394969"/>
                  </a:lnTo>
                  <a:lnTo>
                    <a:pt x="1122807" y="348487"/>
                  </a:lnTo>
                  <a:lnTo>
                    <a:pt x="1101089" y="304037"/>
                  </a:lnTo>
                  <a:lnTo>
                    <a:pt x="1075816" y="261746"/>
                  </a:lnTo>
                  <a:lnTo>
                    <a:pt x="1046988" y="221995"/>
                  </a:lnTo>
                  <a:lnTo>
                    <a:pt x="1014729" y="184657"/>
                  </a:lnTo>
                  <a:lnTo>
                    <a:pt x="979551" y="150240"/>
                  </a:lnTo>
                  <a:lnTo>
                    <a:pt x="941451" y="118871"/>
                  </a:lnTo>
                  <a:lnTo>
                    <a:pt x="900557" y="90677"/>
                  </a:lnTo>
                  <a:lnTo>
                    <a:pt x="857376" y="65912"/>
                  </a:lnTo>
                  <a:lnTo>
                    <a:pt x="811784" y="44830"/>
                  </a:lnTo>
                  <a:lnTo>
                    <a:pt x="764159" y="27558"/>
                  </a:lnTo>
                  <a:lnTo>
                    <a:pt x="714755" y="14223"/>
                  </a:lnTo>
                  <a:lnTo>
                    <a:pt x="663575" y="5206"/>
                  </a:lnTo>
                  <a:lnTo>
                    <a:pt x="611124" y="634"/>
                  </a:lnTo>
                  <a:lnTo>
                    <a:pt x="584326" y="0"/>
                  </a:lnTo>
                  <a:close/>
                </a:path>
              </a:pathLst>
            </a:custGeom>
            <a:solidFill>
              <a:srgbClr val="FFFFFF"/>
            </a:solidFill>
            <a:ln>
              <a:solidFill>
                <a:schemeClr val="bg1"/>
              </a:solidFill>
            </a:ln>
          </p:spPr>
          <p:txBody>
            <a:bodyPr wrap="square" lIns="0" tIns="0" rIns="0" bIns="0" rtlCol="0"/>
            <a:lstStyle/>
            <a:p>
              <a:endParaRPr/>
            </a:p>
          </p:txBody>
        </p:sp>
        <p:sp>
          <p:nvSpPr>
            <p:cNvPr id="43" name="object 104">
              <a:extLst>
                <a:ext uri="{FF2B5EF4-FFF2-40B4-BE49-F238E27FC236}">
                  <a16:creationId xmlns:a16="http://schemas.microsoft.com/office/drawing/2014/main" id="{0F9EF16D-62B8-43F4-BDF2-B5D0C7F206D6}"/>
                </a:ext>
              </a:extLst>
            </p:cNvPr>
            <p:cNvSpPr/>
            <p:nvPr/>
          </p:nvSpPr>
          <p:spPr>
            <a:xfrm>
              <a:off x="5257449" y="546728"/>
              <a:ext cx="1008887" cy="576072"/>
            </a:xfrm>
            <a:prstGeom prst="rect">
              <a:avLst/>
            </a:prstGeom>
            <a:blipFill>
              <a:blip r:embed="rId4" cstate="print"/>
              <a:stretch>
                <a:fillRect/>
              </a:stretch>
            </a:blipFill>
            <a:ln>
              <a:noFill/>
            </a:ln>
          </p:spPr>
          <p:txBody>
            <a:bodyPr wrap="square" lIns="0" tIns="0" rIns="0" bIns="0" rtlCol="0"/>
            <a:lstStyle/>
            <a:p>
              <a:endParaRPr/>
            </a:p>
          </p:txBody>
        </p:sp>
      </p:grpSp>
      <p:grpSp>
        <p:nvGrpSpPr>
          <p:cNvPr id="45" name="Groupe 44">
            <a:extLst>
              <a:ext uri="{FF2B5EF4-FFF2-40B4-BE49-F238E27FC236}">
                <a16:creationId xmlns:a16="http://schemas.microsoft.com/office/drawing/2014/main" id="{B91B1909-DB37-4CB5-810B-7BE1E35498CC}"/>
              </a:ext>
            </a:extLst>
          </p:cNvPr>
          <p:cNvGrpSpPr/>
          <p:nvPr/>
        </p:nvGrpSpPr>
        <p:grpSpPr>
          <a:xfrm>
            <a:off x="2362096" y="1819384"/>
            <a:ext cx="798786" cy="793722"/>
            <a:chOff x="3749660" y="-1070186"/>
            <a:chExt cx="1169035" cy="1141730"/>
          </a:xfrm>
        </p:grpSpPr>
        <p:sp>
          <p:nvSpPr>
            <p:cNvPr id="46" name="object 91">
              <a:extLst>
                <a:ext uri="{FF2B5EF4-FFF2-40B4-BE49-F238E27FC236}">
                  <a16:creationId xmlns:a16="http://schemas.microsoft.com/office/drawing/2014/main" id="{C7330E5D-19B2-4C38-A4CD-E244B96887DB}"/>
                </a:ext>
              </a:extLst>
            </p:cNvPr>
            <p:cNvSpPr/>
            <p:nvPr/>
          </p:nvSpPr>
          <p:spPr>
            <a:xfrm>
              <a:off x="3749660" y="-1070186"/>
              <a:ext cx="1169035" cy="1141730"/>
            </a:xfrm>
            <a:custGeom>
              <a:avLst/>
              <a:gdLst/>
              <a:ahLst/>
              <a:cxnLst/>
              <a:rect l="l" t="t" r="r" b="b"/>
              <a:pathLst>
                <a:path w="1169035" h="1141729">
                  <a:moveTo>
                    <a:pt x="584326" y="0"/>
                  </a:moveTo>
                  <a:lnTo>
                    <a:pt x="531113" y="2285"/>
                  </a:lnTo>
                  <a:lnTo>
                    <a:pt x="479298" y="9143"/>
                  </a:lnTo>
                  <a:lnTo>
                    <a:pt x="429006" y="20319"/>
                  </a:lnTo>
                  <a:lnTo>
                    <a:pt x="380492" y="35686"/>
                  </a:lnTo>
                  <a:lnTo>
                    <a:pt x="333882" y="54990"/>
                  </a:lnTo>
                  <a:lnTo>
                    <a:pt x="289432" y="77850"/>
                  </a:lnTo>
                  <a:lnTo>
                    <a:pt x="247395" y="104393"/>
                  </a:lnTo>
                  <a:lnTo>
                    <a:pt x="207899" y="134238"/>
                  </a:lnTo>
                  <a:lnTo>
                    <a:pt x="171195" y="167131"/>
                  </a:lnTo>
                  <a:lnTo>
                    <a:pt x="137413" y="202945"/>
                  </a:lnTo>
                  <a:lnTo>
                    <a:pt x="106933" y="241553"/>
                  </a:lnTo>
                  <a:lnTo>
                    <a:pt x="79756" y="282574"/>
                  </a:lnTo>
                  <a:lnTo>
                    <a:pt x="56261" y="326008"/>
                  </a:lnTo>
                  <a:lnTo>
                    <a:pt x="36575" y="371474"/>
                  </a:lnTo>
                  <a:lnTo>
                    <a:pt x="20827" y="418972"/>
                  </a:lnTo>
                  <a:lnTo>
                    <a:pt x="9398" y="468121"/>
                  </a:lnTo>
                  <a:lnTo>
                    <a:pt x="2412" y="518667"/>
                  </a:lnTo>
                  <a:lnTo>
                    <a:pt x="0" y="570610"/>
                  </a:lnTo>
                  <a:lnTo>
                    <a:pt x="635" y="596772"/>
                  </a:lnTo>
                  <a:lnTo>
                    <a:pt x="5333" y="648080"/>
                  </a:lnTo>
                  <a:lnTo>
                    <a:pt x="14605" y="697991"/>
                  </a:lnTo>
                  <a:lnTo>
                    <a:pt x="28193" y="746251"/>
                  </a:lnTo>
                  <a:lnTo>
                    <a:pt x="45974" y="792733"/>
                  </a:lnTo>
                  <a:lnTo>
                    <a:pt x="67563" y="837183"/>
                  </a:lnTo>
                  <a:lnTo>
                    <a:pt x="92963" y="879474"/>
                  </a:lnTo>
                  <a:lnTo>
                    <a:pt x="121793" y="919352"/>
                  </a:lnTo>
                  <a:lnTo>
                    <a:pt x="153924" y="956563"/>
                  </a:lnTo>
                  <a:lnTo>
                    <a:pt x="189102" y="990980"/>
                  </a:lnTo>
                  <a:lnTo>
                    <a:pt x="227202" y="1022349"/>
                  </a:lnTo>
                  <a:lnTo>
                    <a:pt x="268097" y="1050543"/>
                  </a:lnTo>
                  <a:lnTo>
                    <a:pt x="311404" y="1075308"/>
                  </a:lnTo>
                  <a:lnTo>
                    <a:pt x="356869" y="1096390"/>
                  </a:lnTo>
                  <a:lnTo>
                    <a:pt x="404494" y="1113662"/>
                  </a:lnTo>
                  <a:lnTo>
                    <a:pt x="453898" y="1126997"/>
                  </a:lnTo>
                  <a:lnTo>
                    <a:pt x="505078" y="1136014"/>
                  </a:lnTo>
                  <a:lnTo>
                    <a:pt x="557529" y="1140713"/>
                  </a:lnTo>
                  <a:lnTo>
                    <a:pt x="584326" y="1141221"/>
                  </a:lnTo>
                  <a:lnTo>
                    <a:pt x="611124" y="1140713"/>
                  </a:lnTo>
                  <a:lnTo>
                    <a:pt x="663575" y="1136014"/>
                  </a:lnTo>
                  <a:lnTo>
                    <a:pt x="714755" y="1126997"/>
                  </a:lnTo>
                  <a:lnTo>
                    <a:pt x="764159" y="1113662"/>
                  </a:lnTo>
                  <a:lnTo>
                    <a:pt x="811784" y="1096390"/>
                  </a:lnTo>
                  <a:lnTo>
                    <a:pt x="857376" y="1075308"/>
                  </a:lnTo>
                  <a:lnTo>
                    <a:pt x="900557" y="1050543"/>
                  </a:lnTo>
                  <a:lnTo>
                    <a:pt x="941451" y="1022349"/>
                  </a:lnTo>
                  <a:lnTo>
                    <a:pt x="979551" y="990980"/>
                  </a:lnTo>
                  <a:lnTo>
                    <a:pt x="1014729" y="956563"/>
                  </a:lnTo>
                  <a:lnTo>
                    <a:pt x="1046988" y="919352"/>
                  </a:lnTo>
                  <a:lnTo>
                    <a:pt x="1075816" y="879474"/>
                  </a:lnTo>
                  <a:lnTo>
                    <a:pt x="1101089" y="837183"/>
                  </a:lnTo>
                  <a:lnTo>
                    <a:pt x="1122807" y="792733"/>
                  </a:lnTo>
                  <a:lnTo>
                    <a:pt x="1140460" y="746251"/>
                  </a:lnTo>
                  <a:lnTo>
                    <a:pt x="1154049" y="697991"/>
                  </a:lnTo>
                  <a:lnTo>
                    <a:pt x="1163320" y="648080"/>
                  </a:lnTo>
                  <a:lnTo>
                    <a:pt x="1168019" y="596772"/>
                  </a:lnTo>
                  <a:lnTo>
                    <a:pt x="1168653" y="570610"/>
                  </a:lnTo>
                  <a:lnTo>
                    <a:pt x="1168019" y="544575"/>
                  </a:lnTo>
                  <a:lnTo>
                    <a:pt x="1163320" y="493140"/>
                  </a:lnTo>
                  <a:lnTo>
                    <a:pt x="1154049" y="443356"/>
                  </a:lnTo>
                  <a:lnTo>
                    <a:pt x="1140460" y="394969"/>
                  </a:lnTo>
                  <a:lnTo>
                    <a:pt x="1122807" y="348487"/>
                  </a:lnTo>
                  <a:lnTo>
                    <a:pt x="1101089" y="304037"/>
                  </a:lnTo>
                  <a:lnTo>
                    <a:pt x="1075816" y="261746"/>
                  </a:lnTo>
                  <a:lnTo>
                    <a:pt x="1046988" y="221995"/>
                  </a:lnTo>
                  <a:lnTo>
                    <a:pt x="1014729" y="184657"/>
                  </a:lnTo>
                  <a:lnTo>
                    <a:pt x="979551" y="150240"/>
                  </a:lnTo>
                  <a:lnTo>
                    <a:pt x="941451" y="118871"/>
                  </a:lnTo>
                  <a:lnTo>
                    <a:pt x="900557" y="90677"/>
                  </a:lnTo>
                  <a:lnTo>
                    <a:pt x="857376" y="65912"/>
                  </a:lnTo>
                  <a:lnTo>
                    <a:pt x="811784" y="44830"/>
                  </a:lnTo>
                  <a:lnTo>
                    <a:pt x="764159" y="27558"/>
                  </a:lnTo>
                  <a:lnTo>
                    <a:pt x="714755" y="14223"/>
                  </a:lnTo>
                  <a:lnTo>
                    <a:pt x="663575" y="5206"/>
                  </a:lnTo>
                  <a:lnTo>
                    <a:pt x="611124" y="634"/>
                  </a:lnTo>
                  <a:lnTo>
                    <a:pt x="584326" y="0"/>
                  </a:lnTo>
                  <a:close/>
                </a:path>
              </a:pathLst>
            </a:custGeom>
            <a:solidFill>
              <a:srgbClr val="233C8C"/>
            </a:solidFill>
          </p:spPr>
          <p:txBody>
            <a:bodyPr wrap="square" lIns="0" tIns="0" rIns="0" bIns="0" rtlCol="0"/>
            <a:lstStyle/>
            <a:p>
              <a:endParaRPr/>
            </a:p>
          </p:txBody>
        </p:sp>
        <p:grpSp>
          <p:nvGrpSpPr>
            <p:cNvPr id="47" name="Groupe 46">
              <a:extLst>
                <a:ext uri="{FF2B5EF4-FFF2-40B4-BE49-F238E27FC236}">
                  <a16:creationId xmlns:a16="http://schemas.microsoft.com/office/drawing/2014/main" id="{5ACDAF19-2ECE-47BF-AC61-CDB652D217F0}"/>
                </a:ext>
              </a:extLst>
            </p:cNvPr>
            <p:cNvGrpSpPr/>
            <p:nvPr/>
          </p:nvGrpSpPr>
          <p:grpSpPr>
            <a:xfrm>
              <a:off x="3956665" y="-823856"/>
              <a:ext cx="822959" cy="423672"/>
              <a:chOff x="3589020" y="3966971"/>
              <a:chExt cx="822959" cy="423672"/>
            </a:xfrm>
          </p:grpSpPr>
          <p:sp>
            <p:nvSpPr>
              <p:cNvPr id="48" name="object 94">
                <a:extLst>
                  <a:ext uri="{FF2B5EF4-FFF2-40B4-BE49-F238E27FC236}">
                    <a16:creationId xmlns:a16="http://schemas.microsoft.com/office/drawing/2014/main" id="{FC72F334-AC50-49F9-8417-1549D942404E}"/>
                  </a:ext>
                </a:extLst>
              </p:cNvPr>
              <p:cNvSpPr/>
              <p:nvPr/>
            </p:nvSpPr>
            <p:spPr>
              <a:xfrm>
                <a:off x="3794759" y="4367783"/>
                <a:ext cx="45720" cy="22860"/>
              </a:xfrm>
              <a:custGeom>
                <a:avLst/>
                <a:gdLst/>
                <a:ahLst/>
                <a:cxnLst/>
                <a:rect l="l" t="t" r="r" b="b"/>
                <a:pathLst>
                  <a:path w="45720" h="22860">
                    <a:moveTo>
                      <a:pt x="15239" y="0"/>
                    </a:moveTo>
                    <a:lnTo>
                      <a:pt x="0" y="3936"/>
                    </a:lnTo>
                    <a:lnTo>
                      <a:pt x="2920" y="12318"/>
                    </a:lnTo>
                    <a:lnTo>
                      <a:pt x="8000" y="18160"/>
                    </a:lnTo>
                    <a:lnTo>
                      <a:pt x="14859" y="21589"/>
                    </a:lnTo>
                    <a:lnTo>
                      <a:pt x="23113" y="22605"/>
                    </a:lnTo>
                    <a:lnTo>
                      <a:pt x="35432" y="20192"/>
                    </a:lnTo>
                    <a:lnTo>
                      <a:pt x="42799" y="13842"/>
                    </a:lnTo>
                    <a:lnTo>
                      <a:pt x="45338" y="6984"/>
                    </a:lnTo>
                    <a:lnTo>
                      <a:pt x="19050" y="6984"/>
                    </a:lnTo>
                    <a:lnTo>
                      <a:pt x="15620" y="3936"/>
                    </a:lnTo>
                    <a:lnTo>
                      <a:pt x="15239" y="0"/>
                    </a:lnTo>
                    <a:close/>
                  </a:path>
                </a:pathLst>
              </a:custGeom>
              <a:solidFill>
                <a:srgbClr val="FFFFFF"/>
              </a:solidFill>
            </p:spPr>
            <p:txBody>
              <a:bodyPr wrap="square" lIns="0" tIns="0" rIns="0" bIns="0" rtlCol="0"/>
              <a:lstStyle/>
              <a:p>
                <a:endParaRPr/>
              </a:p>
            </p:txBody>
          </p:sp>
          <p:sp>
            <p:nvSpPr>
              <p:cNvPr id="49" name="object 95">
                <a:extLst>
                  <a:ext uri="{FF2B5EF4-FFF2-40B4-BE49-F238E27FC236}">
                    <a16:creationId xmlns:a16="http://schemas.microsoft.com/office/drawing/2014/main" id="{874593E4-D4E3-421F-9B78-223C4C8F842E}"/>
                  </a:ext>
                </a:extLst>
              </p:cNvPr>
              <p:cNvSpPr/>
              <p:nvPr/>
            </p:nvSpPr>
            <p:spPr>
              <a:xfrm>
                <a:off x="3825240" y="4308347"/>
                <a:ext cx="17145" cy="66675"/>
              </a:xfrm>
              <a:custGeom>
                <a:avLst/>
                <a:gdLst/>
                <a:ahLst/>
                <a:cxnLst/>
                <a:rect l="l" t="t" r="r" b="b"/>
                <a:pathLst>
                  <a:path w="17145" h="66675">
                    <a:moveTo>
                      <a:pt x="16637" y="0"/>
                    </a:moveTo>
                    <a:lnTo>
                      <a:pt x="126" y="0"/>
                    </a:lnTo>
                    <a:lnTo>
                      <a:pt x="0" y="66420"/>
                    </a:lnTo>
                    <a:lnTo>
                      <a:pt x="14859" y="66420"/>
                    </a:lnTo>
                    <a:lnTo>
                      <a:pt x="15748" y="64007"/>
                    </a:lnTo>
                    <a:lnTo>
                      <a:pt x="16637" y="53212"/>
                    </a:lnTo>
                    <a:lnTo>
                      <a:pt x="16637" y="0"/>
                    </a:lnTo>
                    <a:close/>
                  </a:path>
                </a:pathLst>
              </a:custGeom>
              <a:solidFill>
                <a:srgbClr val="FFFFFF"/>
              </a:solidFill>
            </p:spPr>
            <p:txBody>
              <a:bodyPr wrap="square" lIns="0" tIns="0" rIns="0" bIns="0" rtlCol="0"/>
              <a:lstStyle/>
              <a:p>
                <a:endParaRPr/>
              </a:p>
            </p:txBody>
          </p:sp>
          <p:sp>
            <p:nvSpPr>
              <p:cNvPr id="50" name="object 96">
                <a:extLst>
                  <a:ext uri="{FF2B5EF4-FFF2-40B4-BE49-F238E27FC236}">
                    <a16:creationId xmlns:a16="http://schemas.microsoft.com/office/drawing/2014/main" id="{74A13B5F-CFF8-4F11-9C3B-59FD8639B30C}"/>
                  </a:ext>
                </a:extLst>
              </p:cNvPr>
              <p:cNvSpPr/>
              <p:nvPr/>
            </p:nvSpPr>
            <p:spPr>
              <a:xfrm>
                <a:off x="3881628" y="4308347"/>
                <a:ext cx="52069" cy="80645"/>
              </a:xfrm>
              <a:custGeom>
                <a:avLst/>
                <a:gdLst/>
                <a:ahLst/>
                <a:cxnLst/>
                <a:rect l="l" t="t" r="r" b="b"/>
                <a:pathLst>
                  <a:path w="52070" h="80645">
                    <a:moveTo>
                      <a:pt x="49784" y="0"/>
                    </a:moveTo>
                    <a:lnTo>
                      <a:pt x="0" y="0"/>
                    </a:lnTo>
                    <a:lnTo>
                      <a:pt x="0" y="80263"/>
                    </a:lnTo>
                    <a:lnTo>
                      <a:pt x="51688" y="80263"/>
                    </a:lnTo>
                    <a:lnTo>
                      <a:pt x="51688" y="64007"/>
                    </a:lnTo>
                    <a:lnTo>
                      <a:pt x="16129" y="64007"/>
                    </a:lnTo>
                    <a:lnTo>
                      <a:pt x="16129" y="47625"/>
                    </a:lnTo>
                    <a:lnTo>
                      <a:pt x="47879" y="47625"/>
                    </a:lnTo>
                    <a:lnTo>
                      <a:pt x="47879" y="31241"/>
                    </a:lnTo>
                    <a:lnTo>
                      <a:pt x="16129" y="31241"/>
                    </a:lnTo>
                    <a:lnTo>
                      <a:pt x="16129" y="16382"/>
                    </a:lnTo>
                    <a:lnTo>
                      <a:pt x="49784" y="16382"/>
                    </a:lnTo>
                    <a:lnTo>
                      <a:pt x="49784" y="0"/>
                    </a:lnTo>
                    <a:close/>
                  </a:path>
                </a:pathLst>
              </a:custGeom>
              <a:solidFill>
                <a:srgbClr val="FFFFFF"/>
              </a:solidFill>
            </p:spPr>
            <p:txBody>
              <a:bodyPr wrap="square" lIns="0" tIns="0" rIns="0" bIns="0" rtlCol="0"/>
              <a:lstStyle/>
              <a:p>
                <a:endParaRPr/>
              </a:p>
            </p:txBody>
          </p:sp>
          <p:sp>
            <p:nvSpPr>
              <p:cNvPr id="51" name="object 97">
                <a:extLst>
                  <a:ext uri="{FF2B5EF4-FFF2-40B4-BE49-F238E27FC236}">
                    <a16:creationId xmlns:a16="http://schemas.microsoft.com/office/drawing/2014/main" id="{42B3ECDD-A25C-4449-94AD-1134722168B6}"/>
                  </a:ext>
                </a:extLst>
              </p:cNvPr>
              <p:cNvSpPr/>
              <p:nvPr/>
            </p:nvSpPr>
            <p:spPr>
              <a:xfrm>
                <a:off x="3963923" y="4308347"/>
                <a:ext cx="77724" cy="80771"/>
              </a:xfrm>
              <a:prstGeom prst="rect">
                <a:avLst/>
              </a:prstGeom>
              <a:blipFill>
                <a:blip r:embed="rId5" cstate="print"/>
                <a:stretch>
                  <a:fillRect/>
                </a:stretch>
              </a:blipFill>
            </p:spPr>
            <p:txBody>
              <a:bodyPr wrap="square" lIns="0" tIns="0" rIns="0" bIns="0" rtlCol="0"/>
              <a:lstStyle/>
              <a:p>
                <a:endParaRPr/>
              </a:p>
            </p:txBody>
          </p:sp>
          <p:sp>
            <p:nvSpPr>
              <p:cNvPr id="52" name="object 98">
                <a:extLst>
                  <a:ext uri="{FF2B5EF4-FFF2-40B4-BE49-F238E27FC236}">
                    <a16:creationId xmlns:a16="http://schemas.microsoft.com/office/drawing/2014/main" id="{24614C44-8B58-4E42-A4AA-B1A6DF36A209}"/>
                  </a:ext>
                </a:extLst>
              </p:cNvPr>
              <p:cNvSpPr/>
              <p:nvPr/>
            </p:nvSpPr>
            <p:spPr>
              <a:xfrm>
                <a:off x="4075176" y="4308347"/>
                <a:ext cx="161544" cy="80771"/>
              </a:xfrm>
              <a:prstGeom prst="rect">
                <a:avLst/>
              </a:prstGeom>
              <a:blipFill>
                <a:blip r:embed="rId6" cstate="print"/>
                <a:stretch>
                  <a:fillRect/>
                </a:stretch>
              </a:blipFill>
            </p:spPr>
            <p:txBody>
              <a:bodyPr wrap="square" lIns="0" tIns="0" rIns="0" bIns="0" rtlCol="0"/>
              <a:lstStyle/>
              <a:p>
                <a:endParaRPr/>
              </a:p>
            </p:txBody>
          </p:sp>
          <p:sp>
            <p:nvSpPr>
              <p:cNvPr id="53" name="object 99">
                <a:extLst>
                  <a:ext uri="{FF2B5EF4-FFF2-40B4-BE49-F238E27FC236}">
                    <a16:creationId xmlns:a16="http://schemas.microsoft.com/office/drawing/2014/main" id="{F9CDEA28-070C-43F2-90B2-DF6F8B75AA2D}"/>
                  </a:ext>
                </a:extLst>
              </p:cNvPr>
              <p:cNvSpPr/>
              <p:nvPr/>
            </p:nvSpPr>
            <p:spPr>
              <a:xfrm>
                <a:off x="4270247" y="4308347"/>
                <a:ext cx="52069" cy="80645"/>
              </a:xfrm>
              <a:custGeom>
                <a:avLst/>
                <a:gdLst/>
                <a:ahLst/>
                <a:cxnLst/>
                <a:rect l="l" t="t" r="r" b="b"/>
                <a:pathLst>
                  <a:path w="52070" h="80645">
                    <a:moveTo>
                      <a:pt x="49784" y="0"/>
                    </a:moveTo>
                    <a:lnTo>
                      <a:pt x="0" y="0"/>
                    </a:lnTo>
                    <a:lnTo>
                      <a:pt x="0" y="80263"/>
                    </a:lnTo>
                    <a:lnTo>
                      <a:pt x="51688" y="80263"/>
                    </a:lnTo>
                    <a:lnTo>
                      <a:pt x="51688" y="64007"/>
                    </a:lnTo>
                    <a:lnTo>
                      <a:pt x="16128" y="64007"/>
                    </a:lnTo>
                    <a:lnTo>
                      <a:pt x="16128" y="47625"/>
                    </a:lnTo>
                    <a:lnTo>
                      <a:pt x="47878" y="47625"/>
                    </a:lnTo>
                    <a:lnTo>
                      <a:pt x="47878" y="31241"/>
                    </a:lnTo>
                    <a:lnTo>
                      <a:pt x="16128" y="31241"/>
                    </a:lnTo>
                    <a:lnTo>
                      <a:pt x="16128" y="16382"/>
                    </a:lnTo>
                    <a:lnTo>
                      <a:pt x="49784" y="16382"/>
                    </a:lnTo>
                    <a:lnTo>
                      <a:pt x="49784" y="0"/>
                    </a:lnTo>
                    <a:close/>
                  </a:path>
                </a:pathLst>
              </a:custGeom>
              <a:solidFill>
                <a:srgbClr val="FFFFFF"/>
              </a:solidFill>
            </p:spPr>
            <p:txBody>
              <a:bodyPr wrap="square" lIns="0" tIns="0" rIns="0" bIns="0" rtlCol="0"/>
              <a:lstStyle/>
              <a:p>
                <a:endParaRPr/>
              </a:p>
            </p:txBody>
          </p:sp>
          <p:sp>
            <p:nvSpPr>
              <p:cNvPr id="54" name="object 100">
                <a:extLst>
                  <a:ext uri="{FF2B5EF4-FFF2-40B4-BE49-F238E27FC236}">
                    <a16:creationId xmlns:a16="http://schemas.microsoft.com/office/drawing/2014/main" id="{3BC82C33-B6CB-43F1-8073-0F8AB560E282}"/>
                  </a:ext>
                </a:extLst>
              </p:cNvPr>
              <p:cNvSpPr/>
              <p:nvPr/>
            </p:nvSpPr>
            <p:spPr>
              <a:xfrm>
                <a:off x="4354067" y="4308347"/>
                <a:ext cx="57912" cy="80771"/>
              </a:xfrm>
              <a:prstGeom prst="rect">
                <a:avLst/>
              </a:prstGeom>
              <a:blipFill>
                <a:blip r:embed="rId7" cstate="print"/>
                <a:stretch>
                  <a:fillRect/>
                </a:stretch>
              </a:blipFill>
            </p:spPr>
            <p:txBody>
              <a:bodyPr wrap="square" lIns="0" tIns="0" rIns="0" bIns="0" rtlCol="0"/>
              <a:lstStyle/>
              <a:p>
                <a:endParaRPr/>
              </a:p>
            </p:txBody>
          </p:sp>
          <p:sp>
            <p:nvSpPr>
              <p:cNvPr id="55" name="object 101">
                <a:extLst>
                  <a:ext uri="{FF2B5EF4-FFF2-40B4-BE49-F238E27FC236}">
                    <a16:creationId xmlns:a16="http://schemas.microsoft.com/office/drawing/2014/main" id="{47898B3F-E7BA-4B75-B74A-C7C131CD665A}"/>
                  </a:ext>
                </a:extLst>
              </p:cNvPr>
              <p:cNvSpPr/>
              <p:nvPr/>
            </p:nvSpPr>
            <p:spPr>
              <a:xfrm>
                <a:off x="3717035" y="3966971"/>
                <a:ext cx="81915" cy="330835"/>
              </a:xfrm>
              <a:custGeom>
                <a:avLst/>
                <a:gdLst/>
                <a:ahLst/>
                <a:cxnLst/>
                <a:rect l="l" t="t" r="r" b="b"/>
                <a:pathLst>
                  <a:path w="81914" h="330835">
                    <a:moveTo>
                      <a:pt x="81787" y="0"/>
                    </a:moveTo>
                    <a:lnTo>
                      <a:pt x="0" y="0"/>
                    </a:lnTo>
                    <a:lnTo>
                      <a:pt x="0" y="330580"/>
                    </a:lnTo>
                    <a:lnTo>
                      <a:pt x="81787" y="238887"/>
                    </a:lnTo>
                    <a:lnTo>
                      <a:pt x="81787" y="0"/>
                    </a:lnTo>
                    <a:close/>
                  </a:path>
                </a:pathLst>
              </a:custGeom>
              <a:solidFill>
                <a:srgbClr val="FFFFFF"/>
              </a:solidFill>
            </p:spPr>
            <p:txBody>
              <a:bodyPr wrap="square" lIns="0" tIns="0" rIns="0" bIns="0" rtlCol="0"/>
              <a:lstStyle/>
              <a:p>
                <a:endParaRPr/>
              </a:p>
            </p:txBody>
          </p:sp>
          <p:sp>
            <p:nvSpPr>
              <p:cNvPr id="56" name="object 102">
                <a:extLst>
                  <a:ext uri="{FF2B5EF4-FFF2-40B4-BE49-F238E27FC236}">
                    <a16:creationId xmlns:a16="http://schemas.microsoft.com/office/drawing/2014/main" id="{4C9AF987-E7BD-439D-A493-5DBAEC14BD4B}"/>
                  </a:ext>
                </a:extLst>
              </p:cNvPr>
              <p:cNvSpPr/>
              <p:nvPr/>
            </p:nvSpPr>
            <p:spPr>
              <a:xfrm>
                <a:off x="3589020" y="4297679"/>
                <a:ext cx="127635" cy="91440"/>
              </a:xfrm>
              <a:custGeom>
                <a:avLst/>
                <a:gdLst/>
                <a:ahLst/>
                <a:cxnLst/>
                <a:rect l="l" t="t" r="r" b="b"/>
                <a:pathLst>
                  <a:path w="127635" h="91439">
                    <a:moveTo>
                      <a:pt x="127507" y="0"/>
                    </a:moveTo>
                    <a:lnTo>
                      <a:pt x="0" y="0"/>
                    </a:lnTo>
                    <a:lnTo>
                      <a:pt x="0" y="90932"/>
                    </a:lnTo>
                    <a:lnTo>
                      <a:pt x="44195" y="90932"/>
                    </a:lnTo>
                    <a:lnTo>
                      <a:pt x="127507" y="0"/>
                    </a:lnTo>
                    <a:close/>
                  </a:path>
                </a:pathLst>
              </a:custGeom>
              <a:solidFill>
                <a:srgbClr val="FFFFFF"/>
              </a:solidFill>
            </p:spPr>
            <p:txBody>
              <a:bodyPr wrap="square" lIns="0" tIns="0" rIns="0" bIns="0" rtlCol="0"/>
              <a:lstStyle/>
              <a:p>
                <a:endParaRPr/>
              </a:p>
            </p:txBody>
          </p:sp>
        </p:grpSp>
      </p:grpSp>
      <p:sp>
        <p:nvSpPr>
          <p:cNvPr id="2" name="ZoneTexte 1">
            <a:extLst>
              <a:ext uri="{FF2B5EF4-FFF2-40B4-BE49-F238E27FC236}">
                <a16:creationId xmlns:a16="http://schemas.microsoft.com/office/drawing/2014/main" id="{3D1622DE-C34F-45E8-848B-7DFEEEB711A3}"/>
              </a:ext>
            </a:extLst>
          </p:cNvPr>
          <p:cNvSpPr txBox="1"/>
          <p:nvPr/>
        </p:nvSpPr>
        <p:spPr>
          <a:xfrm>
            <a:off x="2681508" y="3372984"/>
            <a:ext cx="4680520" cy="1740368"/>
          </a:xfrm>
          <a:prstGeom prst="rect">
            <a:avLst/>
          </a:prstGeom>
          <a:noFill/>
        </p:spPr>
        <p:txBody>
          <a:bodyPr wrap="square" lIns="0" tIns="0" rIns="0" bIns="0" rtlCol="0">
            <a:noAutofit/>
          </a:bodyPr>
          <a:lstStyle/>
          <a:p>
            <a:r>
              <a:rPr lang="fr-FR" sz="1400" b="1" dirty="0">
                <a:solidFill>
                  <a:schemeClr val="accent4"/>
                </a:solidFill>
              </a:rPr>
              <a:t>QUESTIONS / RÉPONSES</a:t>
            </a:r>
          </a:p>
          <a:p>
            <a:endParaRPr lang="fr-FR" sz="1400" dirty="0">
              <a:solidFill>
                <a:schemeClr val="accent4"/>
              </a:solidFill>
            </a:endParaRPr>
          </a:p>
          <a:p>
            <a:endParaRPr lang="fr-FR" sz="1400" dirty="0">
              <a:solidFill>
                <a:schemeClr val="accent4"/>
              </a:solidFill>
            </a:endParaRPr>
          </a:p>
        </p:txBody>
      </p:sp>
      <p:pic>
        <p:nvPicPr>
          <p:cNvPr id="3" name="Picture 3">
            <a:extLst>
              <a:ext uri="{FF2B5EF4-FFF2-40B4-BE49-F238E27FC236}">
                <a16:creationId xmlns:a16="http://schemas.microsoft.com/office/drawing/2014/main" id="{790B5A1F-7885-42D6-AB55-707DF28764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897" y="1921657"/>
            <a:ext cx="8176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26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9D65A5B-43D6-4219-B68B-E023A0315DC0}"/>
              </a:ext>
            </a:extLst>
          </p:cNvPr>
          <p:cNvSpPr>
            <a:spLocks noGrp="1"/>
          </p:cNvSpPr>
          <p:nvPr>
            <p:ph type="title" idx="4294967295"/>
          </p:nvPr>
        </p:nvSpPr>
        <p:spPr>
          <a:xfrm>
            <a:off x="765624" y="220456"/>
            <a:ext cx="8028000" cy="360000"/>
          </a:xfrm>
          <a:prstGeom prst="rect">
            <a:avLst/>
          </a:prstGeom>
        </p:spPr>
        <p:txBody>
          <a:bodyPr/>
          <a:lstStyle/>
          <a:p>
            <a:endParaRPr lang="fr-FR"/>
          </a:p>
        </p:txBody>
      </p:sp>
      <p:pic>
        <p:nvPicPr>
          <p:cNvPr id="11" name="Image 10" descr="Une image contenant fenêtre, intérieur, assis, télévision&#10;&#10;Description générée automatiquement">
            <a:extLst>
              <a:ext uri="{FF2B5EF4-FFF2-40B4-BE49-F238E27FC236}">
                <a16:creationId xmlns:a16="http://schemas.microsoft.com/office/drawing/2014/main" id="{F1E55E11-F9D2-488C-A967-C069056472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65" t="11958" r="25579"/>
          <a:stretch/>
        </p:blipFill>
        <p:spPr>
          <a:xfrm flipH="1">
            <a:off x="997892" y="6967"/>
            <a:ext cx="8146108" cy="6856349"/>
          </a:xfrm>
          <a:prstGeom prst="rect">
            <a:avLst/>
          </a:prstGeom>
          <a:solidFill>
            <a:schemeClr val="tx1"/>
          </a:solidFill>
        </p:spPr>
      </p:pic>
      <p:cxnSp>
        <p:nvCxnSpPr>
          <p:cNvPr id="12" name="Connecteur droit 11">
            <a:extLst>
              <a:ext uri="{FF2B5EF4-FFF2-40B4-BE49-F238E27FC236}">
                <a16:creationId xmlns:a16="http://schemas.microsoft.com/office/drawing/2014/main" id="{FFA1C47D-3877-4977-A4EB-1B8B205E3435}"/>
              </a:ext>
            </a:extLst>
          </p:cNvPr>
          <p:cNvCxnSpPr>
            <a:cxnSpLocks/>
          </p:cNvCxnSpPr>
          <p:nvPr/>
        </p:nvCxnSpPr>
        <p:spPr>
          <a:xfrm flipV="1">
            <a:off x="5616048" y="-120156"/>
            <a:ext cx="6316380" cy="8067683"/>
          </a:xfrm>
          <a:prstGeom prst="line">
            <a:avLst/>
          </a:prstGeom>
          <a:ln w="457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6017F6AF-3F90-4324-9423-138147D71628}"/>
              </a:ext>
            </a:extLst>
          </p:cNvPr>
          <p:cNvCxnSpPr>
            <a:cxnSpLocks/>
          </p:cNvCxnSpPr>
          <p:nvPr/>
        </p:nvCxnSpPr>
        <p:spPr>
          <a:xfrm flipV="1">
            <a:off x="4113082" y="616886"/>
            <a:ext cx="5573679" cy="6955464"/>
          </a:xfrm>
          <a:prstGeom prst="line">
            <a:avLst/>
          </a:prstGeom>
          <a:ln w="457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riangle isocèle 13">
            <a:extLst>
              <a:ext uri="{FF2B5EF4-FFF2-40B4-BE49-F238E27FC236}">
                <a16:creationId xmlns:a16="http://schemas.microsoft.com/office/drawing/2014/main" id="{5D652538-9AB2-4129-9800-2F14ED168647}"/>
              </a:ext>
            </a:extLst>
          </p:cNvPr>
          <p:cNvSpPr/>
          <p:nvPr/>
        </p:nvSpPr>
        <p:spPr>
          <a:xfrm rot="3875974">
            <a:off x="2719367" y="-4045192"/>
            <a:ext cx="7208110" cy="10786673"/>
          </a:xfrm>
          <a:prstGeom prst="triangle">
            <a:avLst>
              <a:gd name="adj" fmla="val 395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D057E41-5376-451C-9CA0-151E62FEED30}"/>
              </a:ext>
            </a:extLst>
          </p:cNvPr>
          <p:cNvSpPr/>
          <p:nvPr/>
        </p:nvSpPr>
        <p:spPr>
          <a:xfrm>
            <a:off x="-731537" y="-350953"/>
            <a:ext cx="3886469" cy="72242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a:extLst>
              <a:ext uri="{FF2B5EF4-FFF2-40B4-BE49-F238E27FC236}">
                <a16:creationId xmlns:a16="http://schemas.microsoft.com/office/drawing/2014/main" id="{10BC199D-313E-4B36-99FC-043DD8FD1F3F}"/>
              </a:ext>
            </a:extLst>
          </p:cNvPr>
          <p:cNvCxnSpPr>
            <a:cxnSpLocks/>
          </p:cNvCxnSpPr>
          <p:nvPr/>
        </p:nvCxnSpPr>
        <p:spPr>
          <a:xfrm flipV="1">
            <a:off x="5560133" y="-30992"/>
            <a:ext cx="6368260" cy="8037685"/>
          </a:xfrm>
          <a:prstGeom prst="line">
            <a:avLst/>
          </a:prstGeom>
          <a:ln w="76200">
            <a:solidFill>
              <a:srgbClr val="55B9BE"/>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25094A1F-BA47-4DF4-8F1C-4674490D8D67}"/>
              </a:ext>
            </a:extLst>
          </p:cNvPr>
          <p:cNvCxnSpPr>
            <a:cxnSpLocks/>
          </p:cNvCxnSpPr>
          <p:nvPr/>
        </p:nvCxnSpPr>
        <p:spPr>
          <a:xfrm flipV="1">
            <a:off x="5875254" y="316398"/>
            <a:ext cx="6109054" cy="7808287"/>
          </a:xfrm>
          <a:prstGeom prst="line">
            <a:avLst/>
          </a:prstGeom>
          <a:ln w="203200">
            <a:solidFill>
              <a:srgbClr val="EB5D5C"/>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8909E7E5-FEAA-4EB6-91AE-6BF29D6B5CEB}"/>
              </a:ext>
            </a:extLst>
          </p:cNvPr>
          <p:cNvCxnSpPr>
            <a:cxnSpLocks/>
          </p:cNvCxnSpPr>
          <p:nvPr/>
        </p:nvCxnSpPr>
        <p:spPr>
          <a:xfrm flipV="1">
            <a:off x="4110668" y="786226"/>
            <a:ext cx="5663534" cy="7059986"/>
          </a:xfrm>
          <a:prstGeom prst="line">
            <a:avLst/>
          </a:prstGeom>
          <a:ln w="203200">
            <a:solidFill>
              <a:srgbClr val="55B9BE"/>
            </a:solidFill>
          </a:ln>
        </p:spPr>
        <p:style>
          <a:lnRef idx="1">
            <a:schemeClr val="accent1"/>
          </a:lnRef>
          <a:fillRef idx="0">
            <a:schemeClr val="accent1"/>
          </a:fillRef>
          <a:effectRef idx="0">
            <a:schemeClr val="accent1"/>
          </a:effectRef>
          <a:fontRef idx="minor">
            <a:schemeClr val="tx1"/>
          </a:fontRef>
        </p:style>
      </p:cxnSp>
      <p:sp>
        <p:nvSpPr>
          <p:cNvPr id="19" name="object 93">
            <a:extLst>
              <a:ext uri="{FF2B5EF4-FFF2-40B4-BE49-F238E27FC236}">
                <a16:creationId xmlns:a16="http://schemas.microsoft.com/office/drawing/2014/main" id="{7BA0FB21-142C-4E13-BF79-A3DD990B5052}"/>
              </a:ext>
            </a:extLst>
          </p:cNvPr>
          <p:cNvSpPr/>
          <p:nvPr/>
        </p:nvSpPr>
        <p:spPr>
          <a:xfrm>
            <a:off x="1023306" y="4949775"/>
            <a:ext cx="1169035" cy="1141730"/>
          </a:xfrm>
          <a:custGeom>
            <a:avLst/>
            <a:gdLst/>
            <a:ahLst/>
            <a:cxnLst/>
            <a:rect l="l" t="t" r="r" b="b"/>
            <a:pathLst>
              <a:path w="1169035" h="1141729">
                <a:moveTo>
                  <a:pt x="584326" y="0"/>
                </a:moveTo>
                <a:lnTo>
                  <a:pt x="531113" y="2286"/>
                </a:lnTo>
                <a:lnTo>
                  <a:pt x="479297" y="9144"/>
                </a:lnTo>
                <a:lnTo>
                  <a:pt x="429005" y="20320"/>
                </a:lnTo>
                <a:lnTo>
                  <a:pt x="380491" y="35687"/>
                </a:lnTo>
                <a:lnTo>
                  <a:pt x="333882" y="54990"/>
                </a:lnTo>
                <a:lnTo>
                  <a:pt x="289432" y="77850"/>
                </a:lnTo>
                <a:lnTo>
                  <a:pt x="247395" y="104394"/>
                </a:lnTo>
                <a:lnTo>
                  <a:pt x="207898" y="134238"/>
                </a:lnTo>
                <a:lnTo>
                  <a:pt x="171195" y="167132"/>
                </a:lnTo>
                <a:lnTo>
                  <a:pt x="137413" y="202946"/>
                </a:lnTo>
                <a:lnTo>
                  <a:pt x="106933" y="241553"/>
                </a:lnTo>
                <a:lnTo>
                  <a:pt x="79755" y="282575"/>
                </a:lnTo>
                <a:lnTo>
                  <a:pt x="56260" y="326009"/>
                </a:lnTo>
                <a:lnTo>
                  <a:pt x="36575" y="371475"/>
                </a:lnTo>
                <a:lnTo>
                  <a:pt x="20827" y="418973"/>
                </a:lnTo>
                <a:lnTo>
                  <a:pt x="9397" y="468122"/>
                </a:lnTo>
                <a:lnTo>
                  <a:pt x="2412" y="518668"/>
                </a:lnTo>
                <a:lnTo>
                  <a:pt x="0" y="570611"/>
                </a:lnTo>
                <a:lnTo>
                  <a:pt x="634" y="596773"/>
                </a:lnTo>
                <a:lnTo>
                  <a:pt x="5333" y="648081"/>
                </a:lnTo>
                <a:lnTo>
                  <a:pt x="14604" y="697992"/>
                </a:lnTo>
                <a:lnTo>
                  <a:pt x="28193" y="746251"/>
                </a:lnTo>
                <a:lnTo>
                  <a:pt x="45973" y="792734"/>
                </a:lnTo>
                <a:lnTo>
                  <a:pt x="67563" y="837184"/>
                </a:lnTo>
                <a:lnTo>
                  <a:pt x="92963" y="879475"/>
                </a:lnTo>
                <a:lnTo>
                  <a:pt x="121792" y="919353"/>
                </a:lnTo>
                <a:lnTo>
                  <a:pt x="153923" y="956563"/>
                </a:lnTo>
                <a:lnTo>
                  <a:pt x="189102" y="990981"/>
                </a:lnTo>
                <a:lnTo>
                  <a:pt x="227202" y="1022350"/>
                </a:lnTo>
                <a:lnTo>
                  <a:pt x="268096" y="1050544"/>
                </a:lnTo>
                <a:lnTo>
                  <a:pt x="311403" y="1075309"/>
                </a:lnTo>
                <a:lnTo>
                  <a:pt x="356869" y="1096391"/>
                </a:lnTo>
                <a:lnTo>
                  <a:pt x="404494" y="1113663"/>
                </a:lnTo>
                <a:lnTo>
                  <a:pt x="453897" y="1126998"/>
                </a:lnTo>
                <a:lnTo>
                  <a:pt x="505078" y="1136015"/>
                </a:lnTo>
                <a:lnTo>
                  <a:pt x="557529" y="1140714"/>
                </a:lnTo>
                <a:lnTo>
                  <a:pt x="584326" y="1141222"/>
                </a:lnTo>
                <a:lnTo>
                  <a:pt x="611123" y="1140714"/>
                </a:lnTo>
                <a:lnTo>
                  <a:pt x="663575" y="1136015"/>
                </a:lnTo>
                <a:lnTo>
                  <a:pt x="714755" y="1126998"/>
                </a:lnTo>
                <a:lnTo>
                  <a:pt x="764158" y="1113663"/>
                </a:lnTo>
                <a:lnTo>
                  <a:pt x="811783" y="1096391"/>
                </a:lnTo>
                <a:lnTo>
                  <a:pt x="857376" y="1075309"/>
                </a:lnTo>
                <a:lnTo>
                  <a:pt x="900556" y="1050544"/>
                </a:lnTo>
                <a:lnTo>
                  <a:pt x="941451" y="1022350"/>
                </a:lnTo>
                <a:lnTo>
                  <a:pt x="979551" y="990981"/>
                </a:lnTo>
                <a:lnTo>
                  <a:pt x="1014729" y="956563"/>
                </a:lnTo>
                <a:lnTo>
                  <a:pt x="1046988" y="919353"/>
                </a:lnTo>
                <a:lnTo>
                  <a:pt x="1075816" y="879475"/>
                </a:lnTo>
                <a:lnTo>
                  <a:pt x="1101089" y="837184"/>
                </a:lnTo>
                <a:lnTo>
                  <a:pt x="1122806" y="792734"/>
                </a:lnTo>
                <a:lnTo>
                  <a:pt x="1140459" y="746251"/>
                </a:lnTo>
                <a:lnTo>
                  <a:pt x="1154048" y="697992"/>
                </a:lnTo>
                <a:lnTo>
                  <a:pt x="1163319" y="648081"/>
                </a:lnTo>
                <a:lnTo>
                  <a:pt x="1168018" y="596773"/>
                </a:lnTo>
                <a:lnTo>
                  <a:pt x="1168653" y="570611"/>
                </a:lnTo>
                <a:lnTo>
                  <a:pt x="1168018" y="544576"/>
                </a:lnTo>
                <a:lnTo>
                  <a:pt x="1163319" y="493140"/>
                </a:lnTo>
                <a:lnTo>
                  <a:pt x="1154048" y="443357"/>
                </a:lnTo>
                <a:lnTo>
                  <a:pt x="1140459" y="394970"/>
                </a:lnTo>
                <a:lnTo>
                  <a:pt x="1122806" y="348488"/>
                </a:lnTo>
                <a:lnTo>
                  <a:pt x="1101089" y="304038"/>
                </a:lnTo>
                <a:lnTo>
                  <a:pt x="1075816" y="261747"/>
                </a:lnTo>
                <a:lnTo>
                  <a:pt x="1046988" y="221996"/>
                </a:lnTo>
                <a:lnTo>
                  <a:pt x="1014729" y="184658"/>
                </a:lnTo>
                <a:lnTo>
                  <a:pt x="979551" y="150240"/>
                </a:lnTo>
                <a:lnTo>
                  <a:pt x="941451" y="118872"/>
                </a:lnTo>
                <a:lnTo>
                  <a:pt x="900556" y="90677"/>
                </a:lnTo>
                <a:lnTo>
                  <a:pt x="857376" y="65912"/>
                </a:lnTo>
                <a:lnTo>
                  <a:pt x="811783" y="44831"/>
                </a:lnTo>
                <a:lnTo>
                  <a:pt x="764158" y="27559"/>
                </a:lnTo>
                <a:lnTo>
                  <a:pt x="714755" y="14224"/>
                </a:lnTo>
                <a:lnTo>
                  <a:pt x="663575" y="5207"/>
                </a:lnTo>
                <a:lnTo>
                  <a:pt x="611123" y="635"/>
                </a:lnTo>
                <a:lnTo>
                  <a:pt x="584326" y="0"/>
                </a:lnTo>
                <a:close/>
              </a:path>
            </a:pathLst>
          </a:custGeom>
          <a:solidFill>
            <a:schemeClr val="tx1"/>
          </a:solidFill>
        </p:spPr>
        <p:txBody>
          <a:bodyPr wrap="square" lIns="0" tIns="0" rIns="0" bIns="0" rtlCol="0"/>
          <a:lstStyle/>
          <a:p>
            <a:endParaRPr/>
          </a:p>
        </p:txBody>
      </p:sp>
      <p:cxnSp>
        <p:nvCxnSpPr>
          <p:cNvPr id="29" name="Connecteur droit 28">
            <a:extLst>
              <a:ext uri="{FF2B5EF4-FFF2-40B4-BE49-F238E27FC236}">
                <a16:creationId xmlns:a16="http://schemas.microsoft.com/office/drawing/2014/main" id="{17F30142-5338-4DEE-B9D1-E9A2AE661EA8}"/>
              </a:ext>
            </a:extLst>
          </p:cNvPr>
          <p:cNvCxnSpPr>
            <a:cxnSpLocks/>
          </p:cNvCxnSpPr>
          <p:nvPr/>
        </p:nvCxnSpPr>
        <p:spPr>
          <a:xfrm flipV="1">
            <a:off x="4110347" y="615298"/>
            <a:ext cx="5481880" cy="6832669"/>
          </a:xfrm>
          <a:prstGeom prst="line">
            <a:avLst/>
          </a:prstGeom>
          <a:ln w="76200">
            <a:solidFill>
              <a:srgbClr val="EB5F5F"/>
            </a:solidFill>
          </a:ln>
        </p:spPr>
        <p:style>
          <a:lnRef idx="1">
            <a:schemeClr val="accent1"/>
          </a:lnRef>
          <a:fillRef idx="0">
            <a:schemeClr val="accent1"/>
          </a:fillRef>
          <a:effectRef idx="0">
            <a:schemeClr val="accent1"/>
          </a:effectRef>
          <a:fontRef idx="minor">
            <a:schemeClr val="tx1"/>
          </a:fontRef>
        </p:style>
      </p:cxnSp>
      <p:grpSp>
        <p:nvGrpSpPr>
          <p:cNvPr id="41" name="Groupe 40">
            <a:extLst>
              <a:ext uri="{FF2B5EF4-FFF2-40B4-BE49-F238E27FC236}">
                <a16:creationId xmlns:a16="http://schemas.microsoft.com/office/drawing/2014/main" id="{310D0969-55F2-473E-BEB3-C49EE6E3D1FD}"/>
              </a:ext>
            </a:extLst>
          </p:cNvPr>
          <p:cNvGrpSpPr/>
          <p:nvPr/>
        </p:nvGrpSpPr>
        <p:grpSpPr>
          <a:xfrm>
            <a:off x="111802" y="4738268"/>
            <a:ext cx="787009" cy="746440"/>
            <a:chOff x="5163596" y="209492"/>
            <a:chExt cx="1169037" cy="1141730"/>
          </a:xfrm>
        </p:grpSpPr>
        <p:sp>
          <p:nvSpPr>
            <p:cNvPr id="42" name="object 91">
              <a:extLst>
                <a:ext uri="{FF2B5EF4-FFF2-40B4-BE49-F238E27FC236}">
                  <a16:creationId xmlns:a16="http://schemas.microsoft.com/office/drawing/2014/main" id="{3097ED50-C59A-4B39-B282-8EA94ACB475D}"/>
                </a:ext>
              </a:extLst>
            </p:cNvPr>
            <p:cNvSpPr/>
            <p:nvPr/>
          </p:nvSpPr>
          <p:spPr>
            <a:xfrm>
              <a:off x="5163596" y="209492"/>
              <a:ext cx="1169037" cy="1141730"/>
            </a:xfrm>
            <a:custGeom>
              <a:avLst/>
              <a:gdLst/>
              <a:ahLst/>
              <a:cxnLst/>
              <a:rect l="l" t="t" r="r" b="b"/>
              <a:pathLst>
                <a:path w="1169035" h="1141729">
                  <a:moveTo>
                    <a:pt x="584326" y="0"/>
                  </a:moveTo>
                  <a:lnTo>
                    <a:pt x="531113" y="2285"/>
                  </a:lnTo>
                  <a:lnTo>
                    <a:pt x="479298" y="9143"/>
                  </a:lnTo>
                  <a:lnTo>
                    <a:pt x="429006" y="20319"/>
                  </a:lnTo>
                  <a:lnTo>
                    <a:pt x="380492" y="35686"/>
                  </a:lnTo>
                  <a:lnTo>
                    <a:pt x="333882" y="54990"/>
                  </a:lnTo>
                  <a:lnTo>
                    <a:pt x="289432" y="77850"/>
                  </a:lnTo>
                  <a:lnTo>
                    <a:pt x="247395" y="104393"/>
                  </a:lnTo>
                  <a:lnTo>
                    <a:pt x="207899" y="134238"/>
                  </a:lnTo>
                  <a:lnTo>
                    <a:pt x="171195" y="167131"/>
                  </a:lnTo>
                  <a:lnTo>
                    <a:pt x="137413" y="202945"/>
                  </a:lnTo>
                  <a:lnTo>
                    <a:pt x="106933" y="241553"/>
                  </a:lnTo>
                  <a:lnTo>
                    <a:pt x="79756" y="282574"/>
                  </a:lnTo>
                  <a:lnTo>
                    <a:pt x="56261" y="326008"/>
                  </a:lnTo>
                  <a:lnTo>
                    <a:pt x="36575" y="371474"/>
                  </a:lnTo>
                  <a:lnTo>
                    <a:pt x="20827" y="418972"/>
                  </a:lnTo>
                  <a:lnTo>
                    <a:pt x="9398" y="468121"/>
                  </a:lnTo>
                  <a:lnTo>
                    <a:pt x="2412" y="518667"/>
                  </a:lnTo>
                  <a:lnTo>
                    <a:pt x="0" y="570610"/>
                  </a:lnTo>
                  <a:lnTo>
                    <a:pt x="635" y="596772"/>
                  </a:lnTo>
                  <a:lnTo>
                    <a:pt x="5333" y="648080"/>
                  </a:lnTo>
                  <a:lnTo>
                    <a:pt x="14605" y="697991"/>
                  </a:lnTo>
                  <a:lnTo>
                    <a:pt x="28193" y="746251"/>
                  </a:lnTo>
                  <a:lnTo>
                    <a:pt x="45974" y="792733"/>
                  </a:lnTo>
                  <a:lnTo>
                    <a:pt x="67563" y="837183"/>
                  </a:lnTo>
                  <a:lnTo>
                    <a:pt x="92963" y="879474"/>
                  </a:lnTo>
                  <a:lnTo>
                    <a:pt x="121793" y="919352"/>
                  </a:lnTo>
                  <a:lnTo>
                    <a:pt x="153924" y="956563"/>
                  </a:lnTo>
                  <a:lnTo>
                    <a:pt x="189102" y="990980"/>
                  </a:lnTo>
                  <a:lnTo>
                    <a:pt x="227202" y="1022349"/>
                  </a:lnTo>
                  <a:lnTo>
                    <a:pt x="268097" y="1050543"/>
                  </a:lnTo>
                  <a:lnTo>
                    <a:pt x="311404" y="1075308"/>
                  </a:lnTo>
                  <a:lnTo>
                    <a:pt x="356869" y="1096390"/>
                  </a:lnTo>
                  <a:lnTo>
                    <a:pt x="404494" y="1113662"/>
                  </a:lnTo>
                  <a:lnTo>
                    <a:pt x="453898" y="1126997"/>
                  </a:lnTo>
                  <a:lnTo>
                    <a:pt x="505078" y="1136014"/>
                  </a:lnTo>
                  <a:lnTo>
                    <a:pt x="557529" y="1140713"/>
                  </a:lnTo>
                  <a:lnTo>
                    <a:pt x="584326" y="1141221"/>
                  </a:lnTo>
                  <a:lnTo>
                    <a:pt x="611124" y="1140713"/>
                  </a:lnTo>
                  <a:lnTo>
                    <a:pt x="663575" y="1136014"/>
                  </a:lnTo>
                  <a:lnTo>
                    <a:pt x="714755" y="1126997"/>
                  </a:lnTo>
                  <a:lnTo>
                    <a:pt x="764159" y="1113662"/>
                  </a:lnTo>
                  <a:lnTo>
                    <a:pt x="811784" y="1096390"/>
                  </a:lnTo>
                  <a:lnTo>
                    <a:pt x="857376" y="1075308"/>
                  </a:lnTo>
                  <a:lnTo>
                    <a:pt x="900557" y="1050543"/>
                  </a:lnTo>
                  <a:lnTo>
                    <a:pt x="941451" y="1022349"/>
                  </a:lnTo>
                  <a:lnTo>
                    <a:pt x="979551" y="990980"/>
                  </a:lnTo>
                  <a:lnTo>
                    <a:pt x="1014729" y="956563"/>
                  </a:lnTo>
                  <a:lnTo>
                    <a:pt x="1046988" y="919352"/>
                  </a:lnTo>
                  <a:lnTo>
                    <a:pt x="1075816" y="879474"/>
                  </a:lnTo>
                  <a:lnTo>
                    <a:pt x="1101089" y="837183"/>
                  </a:lnTo>
                  <a:lnTo>
                    <a:pt x="1122807" y="792733"/>
                  </a:lnTo>
                  <a:lnTo>
                    <a:pt x="1140460" y="746251"/>
                  </a:lnTo>
                  <a:lnTo>
                    <a:pt x="1154049" y="697991"/>
                  </a:lnTo>
                  <a:lnTo>
                    <a:pt x="1163320" y="648080"/>
                  </a:lnTo>
                  <a:lnTo>
                    <a:pt x="1168019" y="596772"/>
                  </a:lnTo>
                  <a:lnTo>
                    <a:pt x="1168653" y="570610"/>
                  </a:lnTo>
                  <a:lnTo>
                    <a:pt x="1168019" y="544575"/>
                  </a:lnTo>
                  <a:lnTo>
                    <a:pt x="1163320" y="493140"/>
                  </a:lnTo>
                  <a:lnTo>
                    <a:pt x="1154049" y="443356"/>
                  </a:lnTo>
                  <a:lnTo>
                    <a:pt x="1140460" y="394969"/>
                  </a:lnTo>
                  <a:lnTo>
                    <a:pt x="1122807" y="348487"/>
                  </a:lnTo>
                  <a:lnTo>
                    <a:pt x="1101089" y="304037"/>
                  </a:lnTo>
                  <a:lnTo>
                    <a:pt x="1075816" y="261746"/>
                  </a:lnTo>
                  <a:lnTo>
                    <a:pt x="1046988" y="221995"/>
                  </a:lnTo>
                  <a:lnTo>
                    <a:pt x="1014729" y="184657"/>
                  </a:lnTo>
                  <a:lnTo>
                    <a:pt x="979551" y="150240"/>
                  </a:lnTo>
                  <a:lnTo>
                    <a:pt x="941451" y="118871"/>
                  </a:lnTo>
                  <a:lnTo>
                    <a:pt x="900557" y="90677"/>
                  </a:lnTo>
                  <a:lnTo>
                    <a:pt x="857376" y="65912"/>
                  </a:lnTo>
                  <a:lnTo>
                    <a:pt x="811784" y="44830"/>
                  </a:lnTo>
                  <a:lnTo>
                    <a:pt x="764159" y="27558"/>
                  </a:lnTo>
                  <a:lnTo>
                    <a:pt x="714755" y="14223"/>
                  </a:lnTo>
                  <a:lnTo>
                    <a:pt x="663575" y="5206"/>
                  </a:lnTo>
                  <a:lnTo>
                    <a:pt x="611124" y="634"/>
                  </a:lnTo>
                  <a:lnTo>
                    <a:pt x="584326" y="0"/>
                  </a:lnTo>
                  <a:close/>
                </a:path>
              </a:pathLst>
            </a:custGeom>
            <a:solidFill>
              <a:srgbClr val="FFFFFF"/>
            </a:solidFill>
            <a:ln>
              <a:solidFill>
                <a:schemeClr val="bg1"/>
              </a:solidFill>
            </a:ln>
          </p:spPr>
          <p:txBody>
            <a:bodyPr wrap="square" lIns="0" tIns="0" rIns="0" bIns="0" rtlCol="0"/>
            <a:lstStyle/>
            <a:p>
              <a:endParaRPr/>
            </a:p>
          </p:txBody>
        </p:sp>
        <p:sp>
          <p:nvSpPr>
            <p:cNvPr id="43" name="object 104">
              <a:extLst>
                <a:ext uri="{FF2B5EF4-FFF2-40B4-BE49-F238E27FC236}">
                  <a16:creationId xmlns:a16="http://schemas.microsoft.com/office/drawing/2014/main" id="{0F9EF16D-62B8-43F4-BDF2-B5D0C7F206D6}"/>
                </a:ext>
              </a:extLst>
            </p:cNvPr>
            <p:cNvSpPr/>
            <p:nvPr/>
          </p:nvSpPr>
          <p:spPr>
            <a:xfrm>
              <a:off x="5257449" y="546728"/>
              <a:ext cx="1008887" cy="576072"/>
            </a:xfrm>
            <a:prstGeom prst="rect">
              <a:avLst/>
            </a:prstGeom>
            <a:blipFill>
              <a:blip r:embed="rId4" cstate="print"/>
              <a:stretch>
                <a:fillRect/>
              </a:stretch>
            </a:blipFill>
            <a:ln>
              <a:noFill/>
            </a:ln>
          </p:spPr>
          <p:txBody>
            <a:bodyPr wrap="square" lIns="0" tIns="0" rIns="0" bIns="0" rtlCol="0"/>
            <a:lstStyle/>
            <a:p>
              <a:endParaRPr/>
            </a:p>
          </p:txBody>
        </p:sp>
      </p:grpSp>
      <p:grpSp>
        <p:nvGrpSpPr>
          <p:cNvPr id="45" name="Groupe 44">
            <a:extLst>
              <a:ext uri="{FF2B5EF4-FFF2-40B4-BE49-F238E27FC236}">
                <a16:creationId xmlns:a16="http://schemas.microsoft.com/office/drawing/2014/main" id="{B91B1909-DB37-4CB5-810B-7BE1E35498CC}"/>
              </a:ext>
            </a:extLst>
          </p:cNvPr>
          <p:cNvGrpSpPr/>
          <p:nvPr/>
        </p:nvGrpSpPr>
        <p:grpSpPr>
          <a:xfrm>
            <a:off x="133051" y="3517623"/>
            <a:ext cx="798786" cy="793722"/>
            <a:chOff x="3749660" y="-1070186"/>
            <a:chExt cx="1169035" cy="1141730"/>
          </a:xfrm>
        </p:grpSpPr>
        <p:sp>
          <p:nvSpPr>
            <p:cNvPr id="46" name="object 91">
              <a:extLst>
                <a:ext uri="{FF2B5EF4-FFF2-40B4-BE49-F238E27FC236}">
                  <a16:creationId xmlns:a16="http://schemas.microsoft.com/office/drawing/2014/main" id="{C7330E5D-19B2-4C38-A4CD-E244B96887DB}"/>
                </a:ext>
              </a:extLst>
            </p:cNvPr>
            <p:cNvSpPr/>
            <p:nvPr/>
          </p:nvSpPr>
          <p:spPr>
            <a:xfrm>
              <a:off x="3749660" y="-1070186"/>
              <a:ext cx="1169035" cy="1141730"/>
            </a:xfrm>
            <a:custGeom>
              <a:avLst/>
              <a:gdLst/>
              <a:ahLst/>
              <a:cxnLst/>
              <a:rect l="l" t="t" r="r" b="b"/>
              <a:pathLst>
                <a:path w="1169035" h="1141729">
                  <a:moveTo>
                    <a:pt x="584326" y="0"/>
                  </a:moveTo>
                  <a:lnTo>
                    <a:pt x="531113" y="2285"/>
                  </a:lnTo>
                  <a:lnTo>
                    <a:pt x="479298" y="9143"/>
                  </a:lnTo>
                  <a:lnTo>
                    <a:pt x="429006" y="20319"/>
                  </a:lnTo>
                  <a:lnTo>
                    <a:pt x="380492" y="35686"/>
                  </a:lnTo>
                  <a:lnTo>
                    <a:pt x="333882" y="54990"/>
                  </a:lnTo>
                  <a:lnTo>
                    <a:pt x="289432" y="77850"/>
                  </a:lnTo>
                  <a:lnTo>
                    <a:pt x="247395" y="104393"/>
                  </a:lnTo>
                  <a:lnTo>
                    <a:pt x="207899" y="134238"/>
                  </a:lnTo>
                  <a:lnTo>
                    <a:pt x="171195" y="167131"/>
                  </a:lnTo>
                  <a:lnTo>
                    <a:pt x="137413" y="202945"/>
                  </a:lnTo>
                  <a:lnTo>
                    <a:pt x="106933" y="241553"/>
                  </a:lnTo>
                  <a:lnTo>
                    <a:pt x="79756" y="282574"/>
                  </a:lnTo>
                  <a:lnTo>
                    <a:pt x="56261" y="326008"/>
                  </a:lnTo>
                  <a:lnTo>
                    <a:pt x="36575" y="371474"/>
                  </a:lnTo>
                  <a:lnTo>
                    <a:pt x="20827" y="418972"/>
                  </a:lnTo>
                  <a:lnTo>
                    <a:pt x="9398" y="468121"/>
                  </a:lnTo>
                  <a:lnTo>
                    <a:pt x="2412" y="518667"/>
                  </a:lnTo>
                  <a:lnTo>
                    <a:pt x="0" y="570610"/>
                  </a:lnTo>
                  <a:lnTo>
                    <a:pt x="635" y="596772"/>
                  </a:lnTo>
                  <a:lnTo>
                    <a:pt x="5333" y="648080"/>
                  </a:lnTo>
                  <a:lnTo>
                    <a:pt x="14605" y="697991"/>
                  </a:lnTo>
                  <a:lnTo>
                    <a:pt x="28193" y="746251"/>
                  </a:lnTo>
                  <a:lnTo>
                    <a:pt x="45974" y="792733"/>
                  </a:lnTo>
                  <a:lnTo>
                    <a:pt x="67563" y="837183"/>
                  </a:lnTo>
                  <a:lnTo>
                    <a:pt x="92963" y="879474"/>
                  </a:lnTo>
                  <a:lnTo>
                    <a:pt x="121793" y="919352"/>
                  </a:lnTo>
                  <a:lnTo>
                    <a:pt x="153924" y="956563"/>
                  </a:lnTo>
                  <a:lnTo>
                    <a:pt x="189102" y="990980"/>
                  </a:lnTo>
                  <a:lnTo>
                    <a:pt x="227202" y="1022349"/>
                  </a:lnTo>
                  <a:lnTo>
                    <a:pt x="268097" y="1050543"/>
                  </a:lnTo>
                  <a:lnTo>
                    <a:pt x="311404" y="1075308"/>
                  </a:lnTo>
                  <a:lnTo>
                    <a:pt x="356869" y="1096390"/>
                  </a:lnTo>
                  <a:lnTo>
                    <a:pt x="404494" y="1113662"/>
                  </a:lnTo>
                  <a:lnTo>
                    <a:pt x="453898" y="1126997"/>
                  </a:lnTo>
                  <a:lnTo>
                    <a:pt x="505078" y="1136014"/>
                  </a:lnTo>
                  <a:lnTo>
                    <a:pt x="557529" y="1140713"/>
                  </a:lnTo>
                  <a:lnTo>
                    <a:pt x="584326" y="1141221"/>
                  </a:lnTo>
                  <a:lnTo>
                    <a:pt x="611124" y="1140713"/>
                  </a:lnTo>
                  <a:lnTo>
                    <a:pt x="663575" y="1136014"/>
                  </a:lnTo>
                  <a:lnTo>
                    <a:pt x="714755" y="1126997"/>
                  </a:lnTo>
                  <a:lnTo>
                    <a:pt x="764159" y="1113662"/>
                  </a:lnTo>
                  <a:lnTo>
                    <a:pt x="811784" y="1096390"/>
                  </a:lnTo>
                  <a:lnTo>
                    <a:pt x="857376" y="1075308"/>
                  </a:lnTo>
                  <a:lnTo>
                    <a:pt x="900557" y="1050543"/>
                  </a:lnTo>
                  <a:lnTo>
                    <a:pt x="941451" y="1022349"/>
                  </a:lnTo>
                  <a:lnTo>
                    <a:pt x="979551" y="990980"/>
                  </a:lnTo>
                  <a:lnTo>
                    <a:pt x="1014729" y="956563"/>
                  </a:lnTo>
                  <a:lnTo>
                    <a:pt x="1046988" y="919352"/>
                  </a:lnTo>
                  <a:lnTo>
                    <a:pt x="1075816" y="879474"/>
                  </a:lnTo>
                  <a:lnTo>
                    <a:pt x="1101089" y="837183"/>
                  </a:lnTo>
                  <a:lnTo>
                    <a:pt x="1122807" y="792733"/>
                  </a:lnTo>
                  <a:lnTo>
                    <a:pt x="1140460" y="746251"/>
                  </a:lnTo>
                  <a:lnTo>
                    <a:pt x="1154049" y="697991"/>
                  </a:lnTo>
                  <a:lnTo>
                    <a:pt x="1163320" y="648080"/>
                  </a:lnTo>
                  <a:lnTo>
                    <a:pt x="1168019" y="596772"/>
                  </a:lnTo>
                  <a:lnTo>
                    <a:pt x="1168653" y="570610"/>
                  </a:lnTo>
                  <a:lnTo>
                    <a:pt x="1168019" y="544575"/>
                  </a:lnTo>
                  <a:lnTo>
                    <a:pt x="1163320" y="493140"/>
                  </a:lnTo>
                  <a:lnTo>
                    <a:pt x="1154049" y="443356"/>
                  </a:lnTo>
                  <a:lnTo>
                    <a:pt x="1140460" y="394969"/>
                  </a:lnTo>
                  <a:lnTo>
                    <a:pt x="1122807" y="348487"/>
                  </a:lnTo>
                  <a:lnTo>
                    <a:pt x="1101089" y="304037"/>
                  </a:lnTo>
                  <a:lnTo>
                    <a:pt x="1075816" y="261746"/>
                  </a:lnTo>
                  <a:lnTo>
                    <a:pt x="1046988" y="221995"/>
                  </a:lnTo>
                  <a:lnTo>
                    <a:pt x="1014729" y="184657"/>
                  </a:lnTo>
                  <a:lnTo>
                    <a:pt x="979551" y="150240"/>
                  </a:lnTo>
                  <a:lnTo>
                    <a:pt x="941451" y="118871"/>
                  </a:lnTo>
                  <a:lnTo>
                    <a:pt x="900557" y="90677"/>
                  </a:lnTo>
                  <a:lnTo>
                    <a:pt x="857376" y="65912"/>
                  </a:lnTo>
                  <a:lnTo>
                    <a:pt x="811784" y="44830"/>
                  </a:lnTo>
                  <a:lnTo>
                    <a:pt x="764159" y="27558"/>
                  </a:lnTo>
                  <a:lnTo>
                    <a:pt x="714755" y="14223"/>
                  </a:lnTo>
                  <a:lnTo>
                    <a:pt x="663575" y="5206"/>
                  </a:lnTo>
                  <a:lnTo>
                    <a:pt x="611124" y="634"/>
                  </a:lnTo>
                  <a:lnTo>
                    <a:pt x="584326" y="0"/>
                  </a:lnTo>
                  <a:close/>
                </a:path>
              </a:pathLst>
            </a:custGeom>
            <a:solidFill>
              <a:srgbClr val="233C8C"/>
            </a:solidFill>
          </p:spPr>
          <p:txBody>
            <a:bodyPr wrap="square" lIns="0" tIns="0" rIns="0" bIns="0" rtlCol="0"/>
            <a:lstStyle/>
            <a:p>
              <a:endParaRPr/>
            </a:p>
          </p:txBody>
        </p:sp>
        <p:grpSp>
          <p:nvGrpSpPr>
            <p:cNvPr id="47" name="Groupe 46">
              <a:extLst>
                <a:ext uri="{FF2B5EF4-FFF2-40B4-BE49-F238E27FC236}">
                  <a16:creationId xmlns:a16="http://schemas.microsoft.com/office/drawing/2014/main" id="{5ACDAF19-2ECE-47BF-AC61-CDB652D217F0}"/>
                </a:ext>
              </a:extLst>
            </p:cNvPr>
            <p:cNvGrpSpPr/>
            <p:nvPr/>
          </p:nvGrpSpPr>
          <p:grpSpPr>
            <a:xfrm>
              <a:off x="3956665" y="-823856"/>
              <a:ext cx="822959" cy="423672"/>
              <a:chOff x="3589020" y="3966971"/>
              <a:chExt cx="822959" cy="423672"/>
            </a:xfrm>
          </p:grpSpPr>
          <p:sp>
            <p:nvSpPr>
              <p:cNvPr id="48" name="object 94">
                <a:extLst>
                  <a:ext uri="{FF2B5EF4-FFF2-40B4-BE49-F238E27FC236}">
                    <a16:creationId xmlns:a16="http://schemas.microsoft.com/office/drawing/2014/main" id="{FC72F334-AC50-49F9-8417-1549D942404E}"/>
                  </a:ext>
                </a:extLst>
              </p:cNvPr>
              <p:cNvSpPr/>
              <p:nvPr/>
            </p:nvSpPr>
            <p:spPr>
              <a:xfrm>
                <a:off x="3794759" y="4367783"/>
                <a:ext cx="45720" cy="22860"/>
              </a:xfrm>
              <a:custGeom>
                <a:avLst/>
                <a:gdLst/>
                <a:ahLst/>
                <a:cxnLst/>
                <a:rect l="l" t="t" r="r" b="b"/>
                <a:pathLst>
                  <a:path w="45720" h="22860">
                    <a:moveTo>
                      <a:pt x="15239" y="0"/>
                    </a:moveTo>
                    <a:lnTo>
                      <a:pt x="0" y="3936"/>
                    </a:lnTo>
                    <a:lnTo>
                      <a:pt x="2920" y="12318"/>
                    </a:lnTo>
                    <a:lnTo>
                      <a:pt x="8000" y="18160"/>
                    </a:lnTo>
                    <a:lnTo>
                      <a:pt x="14859" y="21589"/>
                    </a:lnTo>
                    <a:lnTo>
                      <a:pt x="23113" y="22605"/>
                    </a:lnTo>
                    <a:lnTo>
                      <a:pt x="35432" y="20192"/>
                    </a:lnTo>
                    <a:lnTo>
                      <a:pt x="42799" y="13842"/>
                    </a:lnTo>
                    <a:lnTo>
                      <a:pt x="45338" y="6984"/>
                    </a:lnTo>
                    <a:lnTo>
                      <a:pt x="19050" y="6984"/>
                    </a:lnTo>
                    <a:lnTo>
                      <a:pt x="15620" y="3936"/>
                    </a:lnTo>
                    <a:lnTo>
                      <a:pt x="15239" y="0"/>
                    </a:lnTo>
                    <a:close/>
                  </a:path>
                </a:pathLst>
              </a:custGeom>
              <a:solidFill>
                <a:srgbClr val="FFFFFF"/>
              </a:solidFill>
            </p:spPr>
            <p:txBody>
              <a:bodyPr wrap="square" lIns="0" tIns="0" rIns="0" bIns="0" rtlCol="0"/>
              <a:lstStyle/>
              <a:p>
                <a:endParaRPr/>
              </a:p>
            </p:txBody>
          </p:sp>
          <p:sp>
            <p:nvSpPr>
              <p:cNvPr id="49" name="object 95">
                <a:extLst>
                  <a:ext uri="{FF2B5EF4-FFF2-40B4-BE49-F238E27FC236}">
                    <a16:creationId xmlns:a16="http://schemas.microsoft.com/office/drawing/2014/main" id="{874593E4-D4E3-421F-9B78-223C4C8F842E}"/>
                  </a:ext>
                </a:extLst>
              </p:cNvPr>
              <p:cNvSpPr/>
              <p:nvPr/>
            </p:nvSpPr>
            <p:spPr>
              <a:xfrm>
                <a:off x="3825240" y="4308347"/>
                <a:ext cx="17145" cy="66675"/>
              </a:xfrm>
              <a:custGeom>
                <a:avLst/>
                <a:gdLst/>
                <a:ahLst/>
                <a:cxnLst/>
                <a:rect l="l" t="t" r="r" b="b"/>
                <a:pathLst>
                  <a:path w="17145" h="66675">
                    <a:moveTo>
                      <a:pt x="16637" y="0"/>
                    </a:moveTo>
                    <a:lnTo>
                      <a:pt x="126" y="0"/>
                    </a:lnTo>
                    <a:lnTo>
                      <a:pt x="0" y="66420"/>
                    </a:lnTo>
                    <a:lnTo>
                      <a:pt x="14859" y="66420"/>
                    </a:lnTo>
                    <a:lnTo>
                      <a:pt x="15748" y="64007"/>
                    </a:lnTo>
                    <a:lnTo>
                      <a:pt x="16637" y="53212"/>
                    </a:lnTo>
                    <a:lnTo>
                      <a:pt x="16637" y="0"/>
                    </a:lnTo>
                    <a:close/>
                  </a:path>
                </a:pathLst>
              </a:custGeom>
              <a:solidFill>
                <a:srgbClr val="FFFFFF"/>
              </a:solidFill>
            </p:spPr>
            <p:txBody>
              <a:bodyPr wrap="square" lIns="0" tIns="0" rIns="0" bIns="0" rtlCol="0"/>
              <a:lstStyle/>
              <a:p>
                <a:endParaRPr/>
              </a:p>
            </p:txBody>
          </p:sp>
          <p:sp>
            <p:nvSpPr>
              <p:cNvPr id="50" name="object 96">
                <a:extLst>
                  <a:ext uri="{FF2B5EF4-FFF2-40B4-BE49-F238E27FC236}">
                    <a16:creationId xmlns:a16="http://schemas.microsoft.com/office/drawing/2014/main" id="{74A13B5F-CFF8-4F11-9C3B-59FD8639B30C}"/>
                  </a:ext>
                </a:extLst>
              </p:cNvPr>
              <p:cNvSpPr/>
              <p:nvPr/>
            </p:nvSpPr>
            <p:spPr>
              <a:xfrm>
                <a:off x="3881628" y="4308347"/>
                <a:ext cx="52069" cy="80645"/>
              </a:xfrm>
              <a:custGeom>
                <a:avLst/>
                <a:gdLst/>
                <a:ahLst/>
                <a:cxnLst/>
                <a:rect l="l" t="t" r="r" b="b"/>
                <a:pathLst>
                  <a:path w="52070" h="80645">
                    <a:moveTo>
                      <a:pt x="49784" y="0"/>
                    </a:moveTo>
                    <a:lnTo>
                      <a:pt x="0" y="0"/>
                    </a:lnTo>
                    <a:lnTo>
                      <a:pt x="0" y="80263"/>
                    </a:lnTo>
                    <a:lnTo>
                      <a:pt x="51688" y="80263"/>
                    </a:lnTo>
                    <a:lnTo>
                      <a:pt x="51688" y="64007"/>
                    </a:lnTo>
                    <a:lnTo>
                      <a:pt x="16129" y="64007"/>
                    </a:lnTo>
                    <a:lnTo>
                      <a:pt x="16129" y="47625"/>
                    </a:lnTo>
                    <a:lnTo>
                      <a:pt x="47879" y="47625"/>
                    </a:lnTo>
                    <a:lnTo>
                      <a:pt x="47879" y="31241"/>
                    </a:lnTo>
                    <a:lnTo>
                      <a:pt x="16129" y="31241"/>
                    </a:lnTo>
                    <a:lnTo>
                      <a:pt x="16129" y="16382"/>
                    </a:lnTo>
                    <a:lnTo>
                      <a:pt x="49784" y="16382"/>
                    </a:lnTo>
                    <a:lnTo>
                      <a:pt x="49784" y="0"/>
                    </a:lnTo>
                    <a:close/>
                  </a:path>
                </a:pathLst>
              </a:custGeom>
              <a:solidFill>
                <a:srgbClr val="FFFFFF"/>
              </a:solidFill>
            </p:spPr>
            <p:txBody>
              <a:bodyPr wrap="square" lIns="0" tIns="0" rIns="0" bIns="0" rtlCol="0"/>
              <a:lstStyle/>
              <a:p>
                <a:endParaRPr/>
              </a:p>
            </p:txBody>
          </p:sp>
          <p:sp>
            <p:nvSpPr>
              <p:cNvPr id="51" name="object 97">
                <a:extLst>
                  <a:ext uri="{FF2B5EF4-FFF2-40B4-BE49-F238E27FC236}">
                    <a16:creationId xmlns:a16="http://schemas.microsoft.com/office/drawing/2014/main" id="{42B3ECDD-A25C-4449-94AD-1134722168B6}"/>
                  </a:ext>
                </a:extLst>
              </p:cNvPr>
              <p:cNvSpPr/>
              <p:nvPr/>
            </p:nvSpPr>
            <p:spPr>
              <a:xfrm>
                <a:off x="3963923" y="4308347"/>
                <a:ext cx="77724" cy="80771"/>
              </a:xfrm>
              <a:prstGeom prst="rect">
                <a:avLst/>
              </a:prstGeom>
              <a:blipFill>
                <a:blip r:embed="rId5" cstate="print"/>
                <a:stretch>
                  <a:fillRect/>
                </a:stretch>
              </a:blipFill>
            </p:spPr>
            <p:txBody>
              <a:bodyPr wrap="square" lIns="0" tIns="0" rIns="0" bIns="0" rtlCol="0"/>
              <a:lstStyle/>
              <a:p>
                <a:endParaRPr/>
              </a:p>
            </p:txBody>
          </p:sp>
          <p:sp>
            <p:nvSpPr>
              <p:cNvPr id="52" name="object 98">
                <a:extLst>
                  <a:ext uri="{FF2B5EF4-FFF2-40B4-BE49-F238E27FC236}">
                    <a16:creationId xmlns:a16="http://schemas.microsoft.com/office/drawing/2014/main" id="{24614C44-8B58-4E42-A4AA-B1A6DF36A209}"/>
                  </a:ext>
                </a:extLst>
              </p:cNvPr>
              <p:cNvSpPr/>
              <p:nvPr/>
            </p:nvSpPr>
            <p:spPr>
              <a:xfrm>
                <a:off x="4075176" y="4308347"/>
                <a:ext cx="161544" cy="80771"/>
              </a:xfrm>
              <a:prstGeom prst="rect">
                <a:avLst/>
              </a:prstGeom>
              <a:blipFill>
                <a:blip r:embed="rId6" cstate="print"/>
                <a:stretch>
                  <a:fillRect/>
                </a:stretch>
              </a:blipFill>
            </p:spPr>
            <p:txBody>
              <a:bodyPr wrap="square" lIns="0" tIns="0" rIns="0" bIns="0" rtlCol="0"/>
              <a:lstStyle/>
              <a:p>
                <a:endParaRPr/>
              </a:p>
            </p:txBody>
          </p:sp>
          <p:sp>
            <p:nvSpPr>
              <p:cNvPr id="53" name="object 99">
                <a:extLst>
                  <a:ext uri="{FF2B5EF4-FFF2-40B4-BE49-F238E27FC236}">
                    <a16:creationId xmlns:a16="http://schemas.microsoft.com/office/drawing/2014/main" id="{F9CDEA28-070C-43F2-90B2-DF6F8B75AA2D}"/>
                  </a:ext>
                </a:extLst>
              </p:cNvPr>
              <p:cNvSpPr/>
              <p:nvPr/>
            </p:nvSpPr>
            <p:spPr>
              <a:xfrm>
                <a:off x="4270247" y="4308347"/>
                <a:ext cx="52069" cy="80645"/>
              </a:xfrm>
              <a:custGeom>
                <a:avLst/>
                <a:gdLst/>
                <a:ahLst/>
                <a:cxnLst/>
                <a:rect l="l" t="t" r="r" b="b"/>
                <a:pathLst>
                  <a:path w="52070" h="80645">
                    <a:moveTo>
                      <a:pt x="49784" y="0"/>
                    </a:moveTo>
                    <a:lnTo>
                      <a:pt x="0" y="0"/>
                    </a:lnTo>
                    <a:lnTo>
                      <a:pt x="0" y="80263"/>
                    </a:lnTo>
                    <a:lnTo>
                      <a:pt x="51688" y="80263"/>
                    </a:lnTo>
                    <a:lnTo>
                      <a:pt x="51688" y="64007"/>
                    </a:lnTo>
                    <a:lnTo>
                      <a:pt x="16128" y="64007"/>
                    </a:lnTo>
                    <a:lnTo>
                      <a:pt x="16128" y="47625"/>
                    </a:lnTo>
                    <a:lnTo>
                      <a:pt x="47878" y="47625"/>
                    </a:lnTo>
                    <a:lnTo>
                      <a:pt x="47878" y="31241"/>
                    </a:lnTo>
                    <a:lnTo>
                      <a:pt x="16128" y="31241"/>
                    </a:lnTo>
                    <a:lnTo>
                      <a:pt x="16128" y="16382"/>
                    </a:lnTo>
                    <a:lnTo>
                      <a:pt x="49784" y="16382"/>
                    </a:lnTo>
                    <a:lnTo>
                      <a:pt x="49784" y="0"/>
                    </a:lnTo>
                    <a:close/>
                  </a:path>
                </a:pathLst>
              </a:custGeom>
              <a:solidFill>
                <a:srgbClr val="FFFFFF"/>
              </a:solidFill>
            </p:spPr>
            <p:txBody>
              <a:bodyPr wrap="square" lIns="0" tIns="0" rIns="0" bIns="0" rtlCol="0"/>
              <a:lstStyle/>
              <a:p>
                <a:endParaRPr/>
              </a:p>
            </p:txBody>
          </p:sp>
          <p:sp>
            <p:nvSpPr>
              <p:cNvPr id="54" name="object 100">
                <a:extLst>
                  <a:ext uri="{FF2B5EF4-FFF2-40B4-BE49-F238E27FC236}">
                    <a16:creationId xmlns:a16="http://schemas.microsoft.com/office/drawing/2014/main" id="{3BC82C33-B6CB-43F1-8073-0F8AB560E282}"/>
                  </a:ext>
                </a:extLst>
              </p:cNvPr>
              <p:cNvSpPr/>
              <p:nvPr/>
            </p:nvSpPr>
            <p:spPr>
              <a:xfrm>
                <a:off x="4354067" y="4308347"/>
                <a:ext cx="57912" cy="80771"/>
              </a:xfrm>
              <a:prstGeom prst="rect">
                <a:avLst/>
              </a:prstGeom>
              <a:blipFill>
                <a:blip r:embed="rId7" cstate="print"/>
                <a:stretch>
                  <a:fillRect/>
                </a:stretch>
              </a:blipFill>
            </p:spPr>
            <p:txBody>
              <a:bodyPr wrap="square" lIns="0" tIns="0" rIns="0" bIns="0" rtlCol="0"/>
              <a:lstStyle/>
              <a:p>
                <a:endParaRPr/>
              </a:p>
            </p:txBody>
          </p:sp>
          <p:sp>
            <p:nvSpPr>
              <p:cNvPr id="55" name="object 101">
                <a:extLst>
                  <a:ext uri="{FF2B5EF4-FFF2-40B4-BE49-F238E27FC236}">
                    <a16:creationId xmlns:a16="http://schemas.microsoft.com/office/drawing/2014/main" id="{47898B3F-E7BA-4B75-B74A-C7C131CD665A}"/>
                  </a:ext>
                </a:extLst>
              </p:cNvPr>
              <p:cNvSpPr/>
              <p:nvPr/>
            </p:nvSpPr>
            <p:spPr>
              <a:xfrm>
                <a:off x="3717035" y="3966971"/>
                <a:ext cx="81915" cy="330835"/>
              </a:xfrm>
              <a:custGeom>
                <a:avLst/>
                <a:gdLst/>
                <a:ahLst/>
                <a:cxnLst/>
                <a:rect l="l" t="t" r="r" b="b"/>
                <a:pathLst>
                  <a:path w="81914" h="330835">
                    <a:moveTo>
                      <a:pt x="81787" y="0"/>
                    </a:moveTo>
                    <a:lnTo>
                      <a:pt x="0" y="0"/>
                    </a:lnTo>
                    <a:lnTo>
                      <a:pt x="0" y="330580"/>
                    </a:lnTo>
                    <a:lnTo>
                      <a:pt x="81787" y="238887"/>
                    </a:lnTo>
                    <a:lnTo>
                      <a:pt x="81787" y="0"/>
                    </a:lnTo>
                    <a:close/>
                  </a:path>
                </a:pathLst>
              </a:custGeom>
              <a:solidFill>
                <a:srgbClr val="FFFFFF"/>
              </a:solidFill>
            </p:spPr>
            <p:txBody>
              <a:bodyPr wrap="square" lIns="0" tIns="0" rIns="0" bIns="0" rtlCol="0"/>
              <a:lstStyle/>
              <a:p>
                <a:endParaRPr/>
              </a:p>
            </p:txBody>
          </p:sp>
          <p:sp>
            <p:nvSpPr>
              <p:cNvPr id="56" name="object 102">
                <a:extLst>
                  <a:ext uri="{FF2B5EF4-FFF2-40B4-BE49-F238E27FC236}">
                    <a16:creationId xmlns:a16="http://schemas.microsoft.com/office/drawing/2014/main" id="{4C9AF987-E7BD-439D-A493-5DBAEC14BD4B}"/>
                  </a:ext>
                </a:extLst>
              </p:cNvPr>
              <p:cNvSpPr/>
              <p:nvPr/>
            </p:nvSpPr>
            <p:spPr>
              <a:xfrm>
                <a:off x="3589020" y="4297679"/>
                <a:ext cx="127635" cy="91440"/>
              </a:xfrm>
              <a:custGeom>
                <a:avLst/>
                <a:gdLst/>
                <a:ahLst/>
                <a:cxnLst/>
                <a:rect l="l" t="t" r="r" b="b"/>
                <a:pathLst>
                  <a:path w="127635" h="91439">
                    <a:moveTo>
                      <a:pt x="127507" y="0"/>
                    </a:moveTo>
                    <a:lnTo>
                      <a:pt x="0" y="0"/>
                    </a:lnTo>
                    <a:lnTo>
                      <a:pt x="0" y="90932"/>
                    </a:lnTo>
                    <a:lnTo>
                      <a:pt x="44195" y="90932"/>
                    </a:lnTo>
                    <a:lnTo>
                      <a:pt x="127507" y="0"/>
                    </a:lnTo>
                    <a:close/>
                  </a:path>
                </a:pathLst>
              </a:custGeom>
              <a:solidFill>
                <a:srgbClr val="FFFFFF"/>
              </a:solidFill>
            </p:spPr>
            <p:txBody>
              <a:bodyPr wrap="square" lIns="0" tIns="0" rIns="0" bIns="0" rtlCol="0"/>
              <a:lstStyle/>
              <a:p>
                <a:endParaRPr/>
              </a:p>
            </p:txBody>
          </p:sp>
        </p:grpSp>
      </p:grpSp>
      <p:sp>
        <p:nvSpPr>
          <p:cNvPr id="2" name="ZoneTexte 1">
            <a:extLst>
              <a:ext uri="{FF2B5EF4-FFF2-40B4-BE49-F238E27FC236}">
                <a16:creationId xmlns:a16="http://schemas.microsoft.com/office/drawing/2014/main" id="{3D1622DE-C34F-45E8-848B-7DFEEEB711A3}"/>
              </a:ext>
            </a:extLst>
          </p:cNvPr>
          <p:cNvSpPr txBox="1"/>
          <p:nvPr/>
        </p:nvSpPr>
        <p:spPr>
          <a:xfrm>
            <a:off x="1310346" y="1235792"/>
            <a:ext cx="6194994" cy="3772194"/>
          </a:xfrm>
          <a:prstGeom prst="rect">
            <a:avLst/>
          </a:prstGeom>
          <a:noFill/>
        </p:spPr>
        <p:txBody>
          <a:bodyPr wrap="square" lIns="0" tIns="0" rIns="0" bIns="0" rtlCol="0" anchor="t">
            <a:noAutofit/>
          </a:bodyPr>
          <a:lstStyle/>
          <a:p>
            <a:endParaRPr lang="fr-FR" sz="1400" dirty="0">
              <a:ea typeface="+mn-lt"/>
              <a:cs typeface="+mn-lt"/>
            </a:endParaRPr>
          </a:p>
          <a:p>
            <a:r>
              <a:rPr lang="fr-FR" sz="1400" b="1" dirty="0">
                <a:solidFill>
                  <a:schemeClr val="tx1">
                    <a:lumMod val="50000"/>
                  </a:schemeClr>
                </a:solidFill>
                <a:ea typeface="+mn-lt"/>
                <a:cs typeface="+mn-lt"/>
              </a:rPr>
              <a:t>Françoise MAIGNE-GABORIT</a:t>
            </a:r>
            <a:endParaRPr lang="en-US" sz="1400" dirty="0">
              <a:solidFill>
                <a:schemeClr val="tx1">
                  <a:lumMod val="50000"/>
                </a:schemeClr>
              </a:solidFill>
              <a:ea typeface="+mn-lt"/>
              <a:cs typeface="+mn-lt"/>
            </a:endParaRPr>
          </a:p>
          <a:p>
            <a:r>
              <a:rPr lang="fr-FR" sz="1400" i="1" dirty="0">
                <a:solidFill>
                  <a:schemeClr val="tx1">
                    <a:lumMod val="50000"/>
                  </a:schemeClr>
                </a:solidFill>
                <a:ea typeface="+mn-lt"/>
                <a:cs typeface="+mn-lt"/>
              </a:rPr>
              <a:t>Expert immobilier près la Cour d'Appel de Paris</a:t>
            </a:r>
            <a:endParaRPr lang="en-US" sz="1400" dirty="0">
              <a:solidFill>
                <a:schemeClr val="tx1">
                  <a:lumMod val="50000"/>
                </a:schemeClr>
              </a:solidFill>
              <a:ea typeface="+mn-lt"/>
              <a:cs typeface="+mn-lt"/>
            </a:endParaRPr>
          </a:p>
          <a:p>
            <a:r>
              <a:rPr lang="fr-FR" sz="1400" i="1" dirty="0">
                <a:solidFill>
                  <a:schemeClr val="tx1">
                    <a:lumMod val="50000"/>
                  </a:schemeClr>
                </a:solidFill>
                <a:ea typeface="+mn-lt"/>
                <a:cs typeface="+mn-lt"/>
              </a:rPr>
              <a:t>Agréée par la Cour de Cassation</a:t>
            </a:r>
            <a:endParaRPr lang="en-US" sz="1400" dirty="0">
              <a:solidFill>
                <a:schemeClr val="tx1">
                  <a:lumMod val="50000"/>
                </a:schemeClr>
              </a:solidFill>
              <a:ea typeface="+mn-lt"/>
              <a:cs typeface="+mn-lt"/>
            </a:endParaRPr>
          </a:p>
          <a:p>
            <a:r>
              <a:rPr lang="fr-FR" sz="1400" i="1" dirty="0">
                <a:solidFill>
                  <a:schemeClr val="tx1">
                    <a:lumMod val="50000"/>
                  </a:schemeClr>
                </a:solidFill>
                <a:ea typeface="+mn-lt"/>
                <a:cs typeface="+mn-lt"/>
              </a:rPr>
              <a:t>Président de la Compagnie Nationale des Experts Judiciaires Immobiliers</a:t>
            </a:r>
            <a:endParaRPr lang="en-US" sz="1400" dirty="0">
              <a:solidFill>
                <a:schemeClr val="tx1">
                  <a:lumMod val="50000"/>
                </a:schemeClr>
              </a:solidFill>
              <a:ea typeface="+mn-lt"/>
              <a:cs typeface="+mn-lt"/>
            </a:endParaRPr>
          </a:p>
          <a:p>
            <a:r>
              <a:rPr lang="fr-FR" sz="1400" i="1" dirty="0">
                <a:solidFill>
                  <a:schemeClr val="tx1">
                    <a:lumMod val="50000"/>
                  </a:schemeClr>
                </a:solidFill>
                <a:ea typeface="+mn-lt"/>
                <a:cs typeface="+mn-lt"/>
              </a:rPr>
              <a:t>FRICS </a:t>
            </a:r>
            <a:endParaRPr lang="en-US" sz="1400" dirty="0">
              <a:solidFill>
                <a:schemeClr val="tx1">
                  <a:lumMod val="50000"/>
                </a:schemeClr>
              </a:solidFill>
              <a:ea typeface="+mn-lt"/>
              <a:cs typeface="+mn-lt"/>
            </a:endParaRPr>
          </a:p>
          <a:p>
            <a:r>
              <a:rPr lang="fr-FR" sz="1400" u="sng" dirty="0">
                <a:solidFill>
                  <a:srgbClr val="233C8C"/>
                </a:solidFill>
                <a:ea typeface="+mn-lt"/>
                <a:cs typeface="+mn-lt"/>
                <a:hlinkClick r:id="rId8"/>
              </a:rPr>
              <a:t>fmaigne@mgg-experts.com</a:t>
            </a:r>
            <a:endParaRPr lang="fr-FR" dirty="0"/>
          </a:p>
          <a:p>
            <a:endParaRPr lang="fr-FR" sz="1400" u="sng" dirty="0">
              <a:solidFill>
                <a:srgbClr val="233C8C"/>
              </a:solidFill>
              <a:cs typeface="Arial"/>
            </a:endParaRPr>
          </a:p>
          <a:p>
            <a:endParaRPr lang="fr-FR" sz="1400" dirty="0">
              <a:ea typeface="+mn-lt"/>
              <a:cs typeface="+mn-lt"/>
            </a:endParaRPr>
          </a:p>
          <a:p>
            <a:endParaRPr lang="fr-FR" sz="1400" dirty="0">
              <a:ea typeface="+mn-lt"/>
              <a:cs typeface="+mn-lt"/>
            </a:endParaRPr>
          </a:p>
          <a:p>
            <a:r>
              <a:rPr lang="fr-FR" sz="1400" b="1" dirty="0">
                <a:solidFill>
                  <a:schemeClr val="tx1">
                    <a:lumMod val="50000"/>
                  </a:schemeClr>
                </a:solidFill>
                <a:ea typeface="+mn-lt"/>
                <a:cs typeface="+mn-lt"/>
              </a:rPr>
              <a:t>Catherine SAINT GENIEST</a:t>
            </a:r>
            <a:endParaRPr lang="fr-FR" sz="1400" dirty="0">
              <a:solidFill>
                <a:schemeClr val="tx1">
                  <a:lumMod val="50000"/>
                </a:schemeClr>
              </a:solidFill>
              <a:ea typeface="+mn-lt"/>
              <a:cs typeface="+mn-lt"/>
            </a:endParaRPr>
          </a:p>
          <a:p>
            <a:r>
              <a:rPr lang="fr-FR" sz="1400" i="1" dirty="0">
                <a:solidFill>
                  <a:schemeClr val="tx1">
                    <a:lumMod val="50000"/>
                  </a:schemeClr>
                </a:solidFill>
                <a:ea typeface="+mn-lt"/>
                <a:cs typeface="+mn-lt"/>
              </a:rPr>
              <a:t>Associée du pôle Immobilier</a:t>
            </a:r>
            <a:endParaRPr lang="en-US" sz="1400" dirty="0">
              <a:solidFill>
                <a:schemeClr val="tx1">
                  <a:lumMod val="50000"/>
                </a:schemeClr>
              </a:solidFill>
              <a:ea typeface="+mn-lt"/>
              <a:cs typeface="+mn-lt"/>
            </a:endParaRPr>
          </a:p>
          <a:p>
            <a:r>
              <a:rPr lang="en-US" sz="1400" u="sng" dirty="0">
                <a:solidFill>
                  <a:schemeClr val="tx2">
                    <a:lumMod val="50000"/>
                  </a:schemeClr>
                </a:solidFill>
                <a:ea typeface="+mn-lt"/>
                <a:cs typeface="+mn-lt"/>
                <a:hlinkClick r:id="rId9"/>
              </a:rPr>
              <a:t>csaintgeniest@jeantet.fr</a:t>
            </a:r>
            <a:endParaRPr lang="fr-FR" dirty="0"/>
          </a:p>
          <a:p>
            <a:endParaRPr lang="en-US" sz="1400" u="sng" dirty="0">
              <a:solidFill>
                <a:schemeClr val="tx2">
                  <a:lumMod val="50000"/>
                </a:schemeClr>
              </a:solidFill>
              <a:cs typeface="Arial"/>
            </a:endParaRPr>
          </a:p>
          <a:p>
            <a:endParaRPr lang="en-US" sz="1400" u="sng" dirty="0">
              <a:solidFill>
                <a:schemeClr val="tx2">
                  <a:lumMod val="50000"/>
                </a:schemeClr>
              </a:solidFill>
              <a:ea typeface="+mn-lt"/>
              <a:cs typeface="+mn-lt"/>
            </a:endParaRPr>
          </a:p>
          <a:p>
            <a:endParaRPr lang="en-US" sz="1400" u="sng" dirty="0">
              <a:solidFill>
                <a:schemeClr val="tx2">
                  <a:lumMod val="50000"/>
                </a:schemeClr>
              </a:solidFill>
              <a:ea typeface="+mn-lt"/>
              <a:cs typeface="+mn-lt"/>
            </a:endParaRPr>
          </a:p>
          <a:p>
            <a:r>
              <a:rPr lang="fr-FR" sz="1400" b="1" dirty="0">
                <a:solidFill>
                  <a:schemeClr val="tx1">
                    <a:lumMod val="50000"/>
                  </a:schemeClr>
                </a:solidFill>
                <a:ea typeface="+mn-lt"/>
                <a:cs typeface="+mn-lt"/>
              </a:rPr>
              <a:t>Muriel AMSELLEM-KASSABI</a:t>
            </a:r>
            <a:endParaRPr lang="en-US" sz="1400" dirty="0">
              <a:solidFill>
                <a:schemeClr val="tx1">
                  <a:lumMod val="50000"/>
                </a:schemeClr>
              </a:solidFill>
              <a:ea typeface="+mn-lt"/>
              <a:cs typeface="+mn-lt"/>
            </a:endParaRPr>
          </a:p>
          <a:p>
            <a:r>
              <a:rPr lang="fr-FR" sz="1400" i="1" dirty="0">
                <a:solidFill>
                  <a:schemeClr val="tx1">
                    <a:lumMod val="50000"/>
                  </a:schemeClr>
                </a:solidFill>
                <a:ea typeface="+mn-lt"/>
                <a:cs typeface="+mn-lt"/>
              </a:rPr>
              <a:t>Associée</a:t>
            </a:r>
            <a:endParaRPr lang="en-US" sz="1400" dirty="0">
              <a:solidFill>
                <a:schemeClr val="tx1">
                  <a:lumMod val="50000"/>
                </a:schemeClr>
              </a:solidFill>
              <a:ea typeface="+mn-lt"/>
              <a:cs typeface="+mn-lt"/>
            </a:endParaRPr>
          </a:p>
          <a:p>
            <a:r>
              <a:rPr lang="fr-FR" sz="1400" u="sng" dirty="0">
                <a:solidFill>
                  <a:schemeClr val="accent2">
                    <a:lumMod val="75000"/>
                  </a:schemeClr>
                </a:solidFill>
                <a:ea typeface="+mn-lt"/>
                <a:cs typeface="+mn-lt"/>
                <a:hlinkClick r:id="rId10"/>
              </a:rPr>
              <a:t>m.amsellem@1804avocats.com</a:t>
            </a:r>
            <a:endParaRPr lang="en-US" dirty="0"/>
          </a:p>
          <a:p>
            <a:endParaRPr lang="fr-FR" sz="1400" u="sng" dirty="0">
              <a:solidFill>
                <a:srgbClr val="233C8C"/>
              </a:solidFill>
              <a:cs typeface="Arial"/>
            </a:endParaRPr>
          </a:p>
          <a:p>
            <a:endParaRPr lang="fr-FR" sz="1400" u="sng" dirty="0">
              <a:solidFill>
                <a:srgbClr val="233C8C"/>
              </a:solidFill>
              <a:cs typeface="Arial"/>
            </a:endParaRPr>
          </a:p>
          <a:p>
            <a:endParaRPr lang="fr-FR" sz="1400" u="sng" dirty="0">
              <a:solidFill>
                <a:srgbClr val="233C8C"/>
              </a:solidFill>
              <a:cs typeface="Arial"/>
            </a:endParaRPr>
          </a:p>
          <a:p>
            <a:endParaRPr lang="fr-FR" sz="1400" b="1" dirty="0">
              <a:solidFill>
                <a:srgbClr val="7F7F7F"/>
              </a:solidFill>
              <a:cs typeface="Arial"/>
            </a:endParaRPr>
          </a:p>
          <a:p>
            <a:endParaRPr lang="fr-FR" sz="1400" u="sng" dirty="0">
              <a:solidFill>
                <a:schemeClr val="tx2">
                  <a:lumMod val="50000"/>
                </a:schemeClr>
              </a:solidFill>
              <a:cs typeface="Arial"/>
            </a:endParaRPr>
          </a:p>
        </p:txBody>
      </p:sp>
      <p:sp>
        <p:nvSpPr>
          <p:cNvPr id="34" name="ZoneTexte 33">
            <a:extLst>
              <a:ext uri="{FF2B5EF4-FFF2-40B4-BE49-F238E27FC236}">
                <a16:creationId xmlns:a16="http://schemas.microsoft.com/office/drawing/2014/main" id="{B7FC7F9B-E0AD-4E29-9A2C-5DA5A0D689B7}"/>
              </a:ext>
            </a:extLst>
          </p:cNvPr>
          <p:cNvSpPr txBox="1"/>
          <p:nvPr/>
        </p:nvSpPr>
        <p:spPr>
          <a:xfrm>
            <a:off x="993857" y="288863"/>
            <a:ext cx="6724425" cy="769441"/>
          </a:xfrm>
          <a:prstGeom prst="rect">
            <a:avLst/>
          </a:prstGeom>
          <a:solidFill>
            <a:schemeClr val="tx1"/>
          </a:solidFill>
        </p:spPr>
        <p:txBody>
          <a:bodyPr wrap="square" rtlCol="0">
            <a:spAutoFit/>
          </a:bodyPr>
          <a:lstStyle/>
          <a:p>
            <a:r>
              <a:rPr lang="fr-FR" sz="4400" b="1" dirty="0">
                <a:solidFill>
                  <a:srgbClr val="55B9BE"/>
                </a:solidFill>
              </a:rPr>
              <a:t>CONTACTS</a:t>
            </a:r>
          </a:p>
        </p:txBody>
      </p:sp>
      <p:pic>
        <p:nvPicPr>
          <p:cNvPr id="1027" name="Picture 3">
            <a:extLst>
              <a:ext uri="{FF2B5EF4-FFF2-40B4-BE49-F238E27FC236}">
                <a16:creationId xmlns:a16="http://schemas.microsoft.com/office/drawing/2014/main" id="{897478A2-AC14-4A75-95F4-B95081A2D7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568" y="1479955"/>
            <a:ext cx="8176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13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77A4BE1-A06F-49AA-8A50-396267A2CC80}"/>
              </a:ext>
            </a:extLst>
          </p:cNvPr>
          <p:cNvSpPr>
            <a:spLocks noGrp="1"/>
          </p:cNvSpPr>
          <p:nvPr>
            <p:ph type="title"/>
          </p:nvPr>
        </p:nvSpPr>
        <p:spPr>
          <a:xfrm>
            <a:off x="765624" y="188640"/>
            <a:ext cx="8028000" cy="432048"/>
          </a:xfrm>
        </p:spPr>
        <p:txBody>
          <a:bodyPr/>
          <a:lstStyle/>
          <a:p>
            <a:pPr algn="ct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br>
              <a:rPr kumimoji="0" lang="fr-FR" sz="1800" b="0" i="0" u="none" strike="noStrike" kern="1200" cap="none" spc="0" normalizeH="0" baseline="0" noProof="0" dirty="0">
                <a:ln>
                  <a:noFill/>
                </a:ln>
                <a:solidFill>
                  <a:schemeClr val="tx2">
                    <a:lumMod val="50000"/>
                  </a:schemeClr>
                </a:solidFill>
                <a:effectLst/>
                <a:uLnTx/>
                <a:uFillTx/>
                <a:latin typeface="Arial"/>
                <a:ea typeface="+mn-ea"/>
                <a:cs typeface="+mn-cs"/>
              </a:rPr>
            </a:br>
            <a:br>
              <a:rPr kumimoji="0" lang="fr-FR" sz="1800" b="1" i="0" u="none" strike="noStrike" kern="1200" cap="none" spc="0" normalizeH="0" baseline="0" noProof="0" dirty="0">
                <a:ln>
                  <a:noFill/>
                </a:ln>
                <a:solidFill>
                  <a:schemeClr val="accent2"/>
                </a:solidFill>
                <a:effectLst/>
                <a:uLnTx/>
                <a:uFillTx/>
                <a:latin typeface="Arial"/>
                <a:ea typeface="+mn-ea"/>
                <a:cs typeface="+mn-cs"/>
              </a:rPr>
            </a:br>
            <a:endParaRPr lang="fr-FR" dirty="0"/>
          </a:p>
        </p:txBody>
      </p:sp>
      <p:sp>
        <p:nvSpPr>
          <p:cNvPr id="2" name="Espace réservé du numéro de diapositive 1">
            <a:extLst>
              <a:ext uri="{FF2B5EF4-FFF2-40B4-BE49-F238E27FC236}">
                <a16:creationId xmlns:a16="http://schemas.microsoft.com/office/drawing/2014/main" id="{78698A3E-53ED-46B1-864C-06BE0DEBDD39}"/>
              </a:ext>
            </a:extLst>
          </p:cNvPr>
          <p:cNvSpPr>
            <a:spLocks noGrp="1"/>
          </p:cNvSpPr>
          <p:nvPr>
            <p:ph type="sldNum" sz="quarter" idx="12"/>
          </p:nvPr>
        </p:nvSpPr>
        <p:spPr/>
        <p:txBody>
          <a:bodyPr/>
          <a:lstStyle/>
          <a:p>
            <a:pPr>
              <a:defRPr/>
            </a:pPr>
            <a:r>
              <a:rPr lang="fr-FR"/>
              <a:t>n° </a:t>
            </a:r>
            <a:fld id="{AF8D7E98-D0F4-4673-ACE7-50BF9D8FF190}" type="slidenum">
              <a:rPr lang="fr-FR" smtClean="0"/>
              <a:t>2</a:t>
            </a:fld>
            <a:endParaRPr lang="fr-FR"/>
          </a:p>
        </p:txBody>
      </p:sp>
      <p:sp>
        <p:nvSpPr>
          <p:cNvPr id="8" name="Espace réservé du texte 7">
            <a:extLst>
              <a:ext uri="{FF2B5EF4-FFF2-40B4-BE49-F238E27FC236}">
                <a16:creationId xmlns:a16="http://schemas.microsoft.com/office/drawing/2014/main" id="{9CC9608E-72D2-4E5F-93AB-C88567E81F96}"/>
              </a:ext>
            </a:extLst>
          </p:cNvPr>
          <p:cNvSpPr>
            <a:spLocks noGrp="1"/>
          </p:cNvSpPr>
          <p:nvPr>
            <p:ph type="body" sz="quarter" idx="13"/>
          </p:nvPr>
        </p:nvSpPr>
        <p:spPr>
          <a:xfrm>
            <a:off x="684212" y="1381246"/>
            <a:ext cx="8109412" cy="4568034"/>
          </a:xfrm>
        </p:spPr>
        <p:txBody>
          <a:bodyPr/>
          <a:lstStyle/>
          <a:p>
            <a:pPr marL="0" indent="0" algn="just">
              <a:buNone/>
            </a:pPr>
            <a:r>
              <a:rPr lang="fr-FR" sz="1600" dirty="0">
                <a:latin typeface="Arial"/>
              </a:rPr>
              <a:t>L</a:t>
            </a:r>
            <a:r>
              <a:rPr lang="fr-FR" sz="1600" cap="none" dirty="0">
                <a:latin typeface="Arial"/>
              </a:rPr>
              <a:t>e sujet de l’application de la procédure arbitrale aux baux commerciaux n’est pas nouveau (I). Les constats réalisés (II) mettent en avant les avantages (III) de ce mode de règlement des différends peu connu et en conséquence, peu utilisé dans ce secteur (IV).</a:t>
            </a:r>
            <a:endParaRPr lang="fr-FR" sz="1600" cap="none" dirty="0">
              <a:latin typeface="Arial"/>
              <a:cs typeface="Arial"/>
            </a:endParaRPr>
          </a:p>
          <a:p>
            <a:pPr marL="0" indent="0" algn="just">
              <a:buNone/>
            </a:pPr>
            <a:endParaRPr kumimoji="0" lang="fr-FR" sz="1600" i="0" u="none" strike="noStrike" kern="1200" spc="0" noProof="0" dirty="0">
              <a:ln>
                <a:noFill/>
              </a:ln>
              <a:solidFill>
                <a:schemeClr val="accent2"/>
              </a:solidFill>
              <a:effectLst/>
              <a:uLnTx/>
              <a:uFillTx/>
              <a:latin typeface="Arial"/>
              <a:ea typeface="+mn-ea"/>
              <a:cs typeface="+mn-cs"/>
            </a:endParaRPr>
          </a:p>
          <a:p>
            <a:pPr marL="400050" indent="-400050" algn="just">
              <a:buAutoNum type="romanUcPeriod"/>
            </a:pPr>
            <a:r>
              <a:rPr kumimoji="0" lang="fr-FR" sz="1600" i="0" u="none" strike="noStrike" kern="1200" spc="0" noProof="0" dirty="0">
                <a:ln>
                  <a:noFill/>
                </a:ln>
                <a:solidFill>
                  <a:schemeClr val="accent2"/>
                </a:solidFill>
                <a:effectLst/>
                <a:uLnTx/>
                <a:uFillTx/>
                <a:latin typeface="Arial"/>
                <a:ea typeface="+mn-ea"/>
                <a:cs typeface="+mn-cs"/>
              </a:rPr>
              <a:t>Les tentatives</a:t>
            </a:r>
          </a:p>
          <a:p>
            <a:pPr marL="400050" indent="-400050" algn="just">
              <a:buAutoNum type="romanUcPeriod"/>
            </a:pPr>
            <a:r>
              <a:rPr lang="fr-FR" sz="1600" dirty="0">
                <a:solidFill>
                  <a:schemeClr val="accent2"/>
                </a:solidFill>
                <a:latin typeface="Arial"/>
              </a:rPr>
              <a:t>Les constats</a:t>
            </a:r>
          </a:p>
          <a:p>
            <a:pPr marL="400050" indent="-400050" algn="just">
              <a:buAutoNum type="romanUcPeriod"/>
            </a:pPr>
            <a:r>
              <a:rPr kumimoji="0" lang="fr-FR" sz="1600" i="0" u="none" strike="noStrike" kern="1200" spc="0" noProof="0" dirty="0">
                <a:ln>
                  <a:noFill/>
                </a:ln>
                <a:solidFill>
                  <a:schemeClr val="accent2"/>
                </a:solidFill>
                <a:effectLst/>
                <a:uLnTx/>
                <a:uFillTx/>
                <a:latin typeface="Arial"/>
                <a:ea typeface="+mn-ea"/>
                <a:cs typeface="+mn-cs"/>
              </a:rPr>
              <a:t>Les avantages</a:t>
            </a:r>
          </a:p>
          <a:p>
            <a:pPr marL="400050" indent="-400050" algn="just">
              <a:buAutoNum type="romanUcPeriod"/>
            </a:pPr>
            <a:r>
              <a:rPr lang="fr-FR" sz="1600" dirty="0">
                <a:solidFill>
                  <a:schemeClr val="accent2"/>
                </a:solidFill>
                <a:latin typeface="Arial"/>
              </a:rPr>
              <a:t>La procédure</a:t>
            </a:r>
          </a:p>
          <a:p>
            <a:pPr marL="271145" indent="-271145"/>
            <a:endParaRPr lang="fr-FR" dirty="0">
              <a:cs typeface="Arial"/>
            </a:endParaRPr>
          </a:p>
        </p:txBody>
      </p:sp>
    </p:spTree>
    <p:extLst>
      <p:ext uri="{BB962C8B-B14F-4D97-AF65-F5344CB8AC3E}">
        <p14:creationId xmlns:p14="http://schemas.microsoft.com/office/powerpoint/2010/main" val="231116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96AA1-FA65-41CD-9992-C832DF99D55C}"/>
              </a:ext>
            </a:extLst>
          </p:cNvPr>
          <p:cNvSpPr>
            <a:spLocks noGrp="1"/>
          </p:cNvSpPr>
          <p:nvPr>
            <p:ph type="title"/>
          </p:nvPr>
        </p:nvSpPr>
        <p:spPr/>
        <p:txBody>
          <a:bodyPr/>
          <a:lstStyle/>
          <a:p>
            <a:pPr algn="ct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br>
              <a:rPr kumimoji="0" lang="fr-FR" sz="1800" b="0" i="0" u="none" strike="noStrike" kern="1200" cap="none" spc="0" normalizeH="0" baseline="0" noProof="0" dirty="0">
                <a:ln>
                  <a:noFill/>
                </a:ln>
                <a:solidFill>
                  <a:schemeClr val="tx2">
                    <a:lumMod val="50000"/>
                  </a:schemeClr>
                </a:solidFill>
                <a:effectLst/>
                <a:uLnTx/>
                <a:uFillTx/>
                <a:latin typeface="Arial"/>
                <a:ea typeface="+mn-ea"/>
                <a:cs typeface="+mn-cs"/>
              </a:rPr>
            </a:br>
            <a:br>
              <a:rPr kumimoji="0" lang="fr-FR" sz="1800" b="1" i="0" u="none" strike="noStrike" kern="1200" cap="none" spc="0" normalizeH="0" baseline="0" noProof="0" dirty="0">
                <a:ln>
                  <a:noFill/>
                </a:ln>
                <a:solidFill>
                  <a:schemeClr val="accent2"/>
                </a:solidFill>
                <a:effectLst/>
                <a:uLnTx/>
                <a:uFillTx/>
                <a:latin typeface="Arial"/>
                <a:ea typeface="+mn-ea"/>
                <a:cs typeface="+mn-cs"/>
              </a:rPr>
            </a:br>
            <a:endParaRPr lang="fr-FR" dirty="0"/>
          </a:p>
        </p:txBody>
      </p:sp>
      <p:sp>
        <p:nvSpPr>
          <p:cNvPr id="3" name="Espace réservé du numéro de diapositive 2">
            <a:extLst>
              <a:ext uri="{FF2B5EF4-FFF2-40B4-BE49-F238E27FC236}">
                <a16:creationId xmlns:a16="http://schemas.microsoft.com/office/drawing/2014/main" id="{E3863226-2805-49DC-8271-505725C31130}"/>
              </a:ext>
            </a:extLst>
          </p:cNvPr>
          <p:cNvSpPr>
            <a:spLocks noGrp="1"/>
          </p:cNvSpPr>
          <p:nvPr>
            <p:ph type="sldNum" sz="quarter" idx="12"/>
          </p:nvPr>
        </p:nvSpPr>
        <p:spPr/>
        <p:txBody>
          <a:bodyPr/>
          <a:lstStyle/>
          <a:p>
            <a:r>
              <a:rPr lang="fr-FR"/>
              <a:t>n° </a:t>
            </a:r>
            <a:fld id="{C447A031-B32D-4217-9A21-3960E1CED7C7}" type="slidenum">
              <a:rPr lang="fr-FR" smtClean="0"/>
              <a:t>3</a:t>
            </a:fld>
            <a:endParaRPr lang="fr-FR"/>
          </a:p>
        </p:txBody>
      </p:sp>
      <p:sp>
        <p:nvSpPr>
          <p:cNvPr id="4" name="Espace réservé du texte 3">
            <a:extLst>
              <a:ext uri="{FF2B5EF4-FFF2-40B4-BE49-F238E27FC236}">
                <a16:creationId xmlns:a16="http://schemas.microsoft.com/office/drawing/2014/main" id="{D1DA289F-BE24-4693-97FE-530C21802803}"/>
              </a:ext>
            </a:extLst>
          </p:cNvPr>
          <p:cNvSpPr>
            <a:spLocks noGrp="1"/>
          </p:cNvSpPr>
          <p:nvPr>
            <p:ph type="body" sz="quarter" idx="13"/>
          </p:nvPr>
        </p:nvSpPr>
        <p:spPr>
          <a:xfrm>
            <a:off x="684212" y="1412776"/>
            <a:ext cx="7025624" cy="4536504"/>
          </a:xfrm>
        </p:spPr>
        <p:txBody>
          <a:bodyPr>
            <a:normAutofit/>
          </a:bodyPr>
          <a:lstStyle/>
          <a:p>
            <a:pPr marL="271145" indent="-271145"/>
            <a:r>
              <a:rPr lang="fr-FR" dirty="0"/>
              <a:t>I.	</a:t>
            </a:r>
            <a:r>
              <a:rPr lang="fr-FR" b="1" u="sng" dirty="0"/>
              <a:t>LES TENTATIVES</a:t>
            </a:r>
            <a:endParaRPr lang="fr-FR" dirty="0"/>
          </a:p>
          <a:p>
            <a:pPr marL="0" indent="0">
              <a:buNone/>
            </a:pPr>
            <a:endParaRPr lang="fr-FR" dirty="0"/>
          </a:p>
          <a:p>
            <a:pPr marL="271145" indent="-271145">
              <a:buFont typeface="Wingdings" panose="05000000000000000000" pitchFamily="2" charset="2"/>
              <a:buChar char="q"/>
            </a:pPr>
            <a:r>
              <a:rPr lang="fr-FR" i="1" u="sng" cap="small" dirty="0"/>
              <a:t>Qu’est-ce que l’arbitrage ?</a:t>
            </a:r>
            <a:endParaRPr lang="fr-FR" i="1" u="sng" cap="small" dirty="0">
              <a:cs typeface="Arial"/>
            </a:endParaRPr>
          </a:p>
          <a:p>
            <a:pPr marL="0" indent="0">
              <a:buNone/>
            </a:pPr>
            <a:r>
              <a:rPr lang="fr-FR" cap="none" dirty="0"/>
              <a:t>L’arbitrage est régi par les articles </a:t>
            </a:r>
            <a:r>
              <a:rPr lang="fr-FR" b="1" cap="none" dirty="0"/>
              <a:t>1142 et suivants</a:t>
            </a:r>
            <a:r>
              <a:rPr lang="fr-FR" cap="none" dirty="0"/>
              <a:t> du Code de procédure civile.</a:t>
            </a:r>
            <a:endParaRPr lang="fr-FR" cap="none" dirty="0">
              <a:cs typeface="Arial"/>
            </a:endParaRPr>
          </a:p>
          <a:p>
            <a:pPr marL="0" indent="0" algn="just">
              <a:buNone/>
            </a:pPr>
            <a:r>
              <a:rPr lang="fr-FR" cap="none" dirty="0"/>
              <a:t>Aux termes de ces articles, les parties ont la possibilité d’écarter la compétence des juridictions de l’Etat et de recourir à l’arbitrage en soumettant leur litige né ou à naitre à un ou plusieurs arbitres. </a:t>
            </a:r>
          </a:p>
          <a:p>
            <a:pPr marL="0" indent="0" algn="just">
              <a:buNone/>
            </a:pPr>
            <a:r>
              <a:rPr lang="fr-FR" cap="none" dirty="0"/>
              <a:t>Il s’agit d’une justice privée. </a:t>
            </a:r>
            <a:endParaRPr lang="fr-FR" cap="none" dirty="0">
              <a:cs typeface="Arial"/>
            </a:endParaRPr>
          </a:p>
          <a:p>
            <a:pPr marL="0" indent="0" algn="just">
              <a:buNone/>
            </a:pPr>
            <a:r>
              <a:rPr lang="fr-FR" cap="none" dirty="0"/>
              <a:t>Mais les parties ne peuvent y recourir </a:t>
            </a:r>
            <a:r>
              <a:rPr lang="fr-FR" b="1" cap="none" dirty="0"/>
              <a:t>qu’à la condition de donner leur consentement à l'arbitrage</a:t>
            </a:r>
            <a:r>
              <a:rPr lang="fr-FR" cap="none" dirty="0"/>
              <a:t>. </a:t>
            </a:r>
            <a:endParaRPr lang="fr-FR" cap="none" dirty="0">
              <a:cs typeface="Arial"/>
            </a:endParaRPr>
          </a:p>
          <a:p>
            <a:pPr marL="0" indent="0">
              <a:buNone/>
            </a:pPr>
            <a:endParaRPr lang="fr-FR" dirty="0"/>
          </a:p>
          <a:p>
            <a:pPr marL="0" indent="0">
              <a:buNone/>
            </a:pPr>
            <a:endParaRPr lang="fr-FR" dirty="0"/>
          </a:p>
        </p:txBody>
      </p:sp>
    </p:spTree>
    <p:extLst>
      <p:ext uri="{BB962C8B-B14F-4D97-AF65-F5344CB8AC3E}">
        <p14:creationId xmlns:p14="http://schemas.microsoft.com/office/powerpoint/2010/main" val="22039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31019-582B-44C0-9C07-B7853B8660F4}"/>
              </a:ext>
            </a:extLst>
          </p:cNvPr>
          <p:cNvSpPr>
            <a:spLocks noGrp="1"/>
          </p:cNvSpPr>
          <p:nvPr>
            <p:ph type="title"/>
          </p:nvPr>
        </p:nvSpPr>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kumimoji="0" lang="fr-FR" sz="1800" b="1"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3" name="Espace réservé du numéro de diapositive 2">
            <a:extLst>
              <a:ext uri="{FF2B5EF4-FFF2-40B4-BE49-F238E27FC236}">
                <a16:creationId xmlns:a16="http://schemas.microsoft.com/office/drawing/2014/main" id="{9DAD5124-D23B-4CD4-B726-2A3063C95B1A}"/>
              </a:ext>
            </a:extLst>
          </p:cNvPr>
          <p:cNvSpPr>
            <a:spLocks noGrp="1"/>
          </p:cNvSpPr>
          <p:nvPr>
            <p:ph type="sldNum" sz="quarter" idx="12"/>
          </p:nvPr>
        </p:nvSpPr>
        <p:spPr/>
        <p:txBody>
          <a:bodyPr/>
          <a:lstStyle/>
          <a:p>
            <a:r>
              <a:rPr lang="fr-FR"/>
              <a:t>n° </a:t>
            </a:r>
            <a:fld id="{C447A031-B32D-4217-9A21-3960E1CED7C7}" type="slidenum">
              <a:rPr lang="fr-FR" smtClean="0"/>
              <a:t>4</a:t>
            </a:fld>
            <a:endParaRPr lang="fr-FR"/>
          </a:p>
        </p:txBody>
      </p:sp>
      <p:sp>
        <p:nvSpPr>
          <p:cNvPr id="4" name="Espace réservé du texte 3">
            <a:extLst>
              <a:ext uri="{FF2B5EF4-FFF2-40B4-BE49-F238E27FC236}">
                <a16:creationId xmlns:a16="http://schemas.microsoft.com/office/drawing/2014/main" id="{3BBBCD84-8D62-40D3-9F4C-F8ACD7B20B61}"/>
              </a:ext>
            </a:extLst>
          </p:cNvPr>
          <p:cNvSpPr>
            <a:spLocks noGrp="1"/>
          </p:cNvSpPr>
          <p:nvPr>
            <p:ph type="body" sz="quarter" idx="13"/>
          </p:nvPr>
        </p:nvSpPr>
        <p:spPr>
          <a:xfrm>
            <a:off x="684212" y="1381246"/>
            <a:ext cx="6984132" cy="5256298"/>
          </a:xfrm>
        </p:spPr>
        <p:txBody>
          <a:bodyPr>
            <a:normAutofit/>
          </a:bodyPr>
          <a:lstStyle/>
          <a:p>
            <a:pPr marL="271145" indent="-271145">
              <a:buFont typeface="Wingdings" panose="05000000000000000000" pitchFamily="2" charset="2"/>
              <a:buChar char="q"/>
            </a:pPr>
            <a:r>
              <a:rPr lang="fr-FR" i="1" u="sng" cap="small" dirty="0"/>
              <a:t>Comment donner son consentement ?</a:t>
            </a:r>
            <a:endParaRPr lang="fr-FR" dirty="0"/>
          </a:p>
          <a:p>
            <a:pPr marL="0" indent="0" algn="just">
              <a:buNone/>
            </a:pPr>
            <a:r>
              <a:rPr lang="fr-FR" b="1" cap="none" dirty="0"/>
              <a:t>Deux hypothèses </a:t>
            </a:r>
            <a:r>
              <a:rPr lang="fr-FR" cap="none" dirty="0"/>
              <a:t>sont possibles et envisagées par </a:t>
            </a:r>
            <a:r>
              <a:rPr lang="fr-FR" b="1" cap="none" dirty="0"/>
              <a:t>l’article 1142 du code de procédure civile :</a:t>
            </a:r>
          </a:p>
          <a:p>
            <a:pPr marL="0" indent="0" algn="just">
              <a:buNone/>
            </a:pPr>
            <a:r>
              <a:rPr lang="fr-FR" dirty="0"/>
              <a:t>		</a:t>
            </a:r>
          </a:p>
          <a:p>
            <a:pPr marL="0" indent="0" algn="just">
              <a:buNone/>
            </a:pPr>
            <a:r>
              <a:rPr lang="fr-FR" b="1" dirty="0"/>
              <a:t>		L</a:t>
            </a:r>
            <a:r>
              <a:rPr lang="fr-FR" b="1" cap="none" dirty="0"/>
              <a:t>a clause compromissoire </a:t>
            </a:r>
            <a:r>
              <a:rPr lang="fr-FR" cap="none" dirty="0"/>
              <a:t>: cette clause est incluse dans un 		contrat pour l’hypothèse où il y aurait un litige.</a:t>
            </a:r>
            <a:endParaRPr lang="fr-FR" cap="none" dirty="0">
              <a:cs typeface="Arial"/>
            </a:endParaRPr>
          </a:p>
          <a:p>
            <a:pPr marL="0" indent="0" algn="just">
              <a:buNone/>
            </a:pPr>
            <a:endParaRPr lang="fr-FR" b="1" dirty="0"/>
          </a:p>
          <a:p>
            <a:pPr marL="0" indent="0" algn="just">
              <a:buNone/>
            </a:pPr>
            <a:endParaRPr lang="fr-FR" b="1" dirty="0"/>
          </a:p>
          <a:p>
            <a:pPr marL="0" indent="0" algn="just">
              <a:buNone/>
            </a:pPr>
            <a:r>
              <a:rPr lang="fr-FR" b="1" cap="none" dirty="0"/>
              <a:t>		Le compromis </a:t>
            </a:r>
            <a:r>
              <a:rPr lang="fr-FR" cap="none" dirty="0"/>
              <a:t>: le litige est né et les parties décident de le 		soumettre à l’arbitrage.</a:t>
            </a:r>
          </a:p>
          <a:p>
            <a:pPr marL="0" indent="0" algn="just">
              <a:buNone/>
            </a:pPr>
            <a:endParaRPr lang="fr-FR" cap="none" dirty="0"/>
          </a:p>
          <a:p>
            <a:pPr marL="0" indent="0" algn="just">
              <a:buNone/>
            </a:pPr>
            <a:endParaRPr lang="fr-FR" cap="none" dirty="0"/>
          </a:p>
          <a:p>
            <a:pPr marL="0" indent="0" algn="just">
              <a:buNone/>
            </a:pPr>
            <a:r>
              <a:rPr lang="fr-FR" b="1" cap="none" dirty="0"/>
              <a:t>Il n’est donc jamais trop tard pour envisager l'arbitrage.</a:t>
            </a:r>
            <a:endParaRPr lang="fr-FR" b="1" cap="none" dirty="0">
              <a:cs typeface="Arial"/>
            </a:endParaRPr>
          </a:p>
        </p:txBody>
      </p:sp>
      <p:grpSp>
        <p:nvGrpSpPr>
          <p:cNvPr id="5" name="Groupe 4">
            <a:extLst>
              <a:ext uri="{FF2B5EF4-FFF2-40B4-BE49-F238E27FC236}">
                <a16:creationId xmlns:a16="http://schemas.microsoft.com/office/drawing/2014/main" id="{BEF920C0-B7BB-48E0-9EE5-C785C5A7A4A7}"/>
              </a:ext>
            </a:extLst>
          </p:cNvPr>
          <p:cNvGrpSpPr/>
          <p:nvPr/>
        </p:nvGrpSpPr>
        <p:grpSpPr>
          <a:xfrm>
            <a:off x="1035010" y="2288780"/>
            <a:ext cx="1129920" cy="1140220"/>
            <a:chOff x="5737520" y="4165600"/>
            <a:chExt cx="1129920" cy="1140220"/>
          </a:xfrm>
        </p:grpSpPr>
        <p:sp>
          <p:nvSpPr>
            <p:cNvPr id="6" name="object 25">
              <a:extLst>
                <a:ext uri="{FF2B5EF4-FFF2-40B4-BE49-F238E27FC236}">
                  <a16:creationId xmlns:a16="http://schemas.microsoft.com/office/drawing/2014/main" id="{D21E915A-BC04-4B95-B283-361A0151243A}"/>
                </a:ext>
              </a:extLst>
            </p:cNvPr>
            <p:cNvSpPr/>
            <p:nvPr/>
          </p:nvSpPr>
          <p:spPr>
            <a:xfrm>
              <a:off x="5737520" y="4932440"/>
              <a:ext cx="381000" cy="373380"/>
            </a:xfrm>
            <a:custGeom>
              <a:avLst/>
              <a:gdLst/>
              <a:ahLst/>
              <a:cxnLst/>
              <a:rect l="l" t="t" r="r" b="b"/>
              <a:pathLst>
                <a:path w="381000" h="373379">
                  <a:moveTo>
                    <a:pt x="0" y="373291"/>
                  </a:moveTo>
                  <a:lnTo>
                    <a:pt x="380961" y="373291"/>
                  </a:lnTo>
                  <a:lnTo>
                    <a:pt x="380961" y="0"/>
                  </a:lnTo>
                  <a:lnTo>
                    <a:pt x="0" y="0"/>
                  </a:lnTo>
                  <a:lnTo>
                    <a:pt x="0" y="373291"/>
                  </a:lnTo>
                  <a:close/>
                </a:path>
              </a:pathLst>
            </a:custGeom>
            <a:solidFill>
              <a:srgbClr val="00B1BA"/>
            </a:solidFill>
          </p:spPr>
          <p:txBody>
            <a:bodyPr wrap="square" lIns="0" tIns="0" rIns="0" bIns="0" rtlCol="0"/>
            <a:lstStyle/>
            <a:p>
              <a:endParaRPr/>
            </a:p>
          </p:txBody>
        </p:sp>
        <p:sp>
          <p:nvSpPr>
            <p:cNvPr id="7" name="object 26">
              <a:extLst>
                <a:ext uri="{FF2B5EF4-FFF2-40B4-BE49-F238E27FC236}">
                  <a16:creationId xmlns:a16="http://schemas.microsoft.com/office/drawing/2014/main" id="{FD309361-2AF3-477D-A795-6F8852BB756B}"/>
                </a:ext>
              </a:extLst>
            </p:cNvPr>
            <p:cNvSpPr txBox="1"/>
            <p:nvPr/>
          </p:nvSpPr>
          <p:spPr>
            <a:xfrm>
              <a:off x="5857663" y="4991151"/>
              <a:ext cx="129539" cy="243656"/>
            </a:xfrm>
            <a:prstGeom prst="rect">
              <a:avLst/>
            </a:prstGeom>
          </p:spPr>
          <p:txBody>
            <a:bodyPr vert="horz" wrap="square" lIns="0" tIns="12700" rIns="0" bIns="0" rtlCol="0">
              <a:spAutoFit/>
            </a:bodyPr>
            <a:lstStyle/>
            <a:p>
              <a:pPr marL="12700">
                <a:lnSpc>
                  <a:spcPct val="100000"/>
                </a:lnSpc>
                <a:spcBef>
                  <a:spcPts val="100"/>
                </a:spcBef>
              </a:pPr>
              <a:r>
                <a:rPr lang="fr-FR" sz="1500" dirty="0">
                  <a:solidFill>
                    <a:srgbClr val="FFFFFF"/>
                  </a:solidFill>
                  <a:latin typeface="Tahoma"/>
                  <a:cs typeface="Tahoma"/>
                </a:rPr>
                <a:t>2</a:t>
              </a:r>
              <a:endParaRPr sz="1500" dirty="0">
                <a:latin typeface="Tahoma"/>
                <a:cs typeface="Tahoma"/>
              </a:endParaRPr>
            </a:p>
          </p:txBody>
        </p:sp>
        <p:grpSp>
          <p:nvGrpSpPr>
            <p:cNvPr id="8" name="Groupe 7">
              <a:extLst>
                <a:ext uri="{FF2B5EF4-FFF2-40B4-BE49-F238E27FC236}">
                  <a16:creationId xmlns:a16="http://schemas.microsoft.com/office/drawing/2014/main" id="{52A31F76-EA28-4BFC-B04E-DE58378559AA}"/>
                </a:ext>
              </a:extLst>
            </p:cNvPr>
            <p:cNvGrpSpPr/>
            <p:nvPr/>
          </p:nvGrpSpPr>
          <p:grpSpPr>
            <a:xfrm>
              <a:off x="5737520" y="4165600"/>
              <a:ext cx="1129920" cy="1140220"/>
              <a:chOff x="5737520" y="4165600"/>
              <a:chExt cx="1129920" cy="1140220"/>
            </a:xfrm>
          </p:grpSpPr>
          <p:sp>
            <p:nvSpPr>
              <p:cNvPr id="9" name="object 25">
                <a:extLst>
                  <a:ext uri="{FF2B5EF4-FFF2-40B4-BE49-F238E27FC236}">
                    <a16:creationId xmlns:a16="http://schemas.microsoft.com/office/drawing/2014/main" id="{A82F1628-B754-4E98-A552-5B510F0690FC}"/>
                  </a:ext>
                </a:extLst>
              </p:cNvPr>
              <p:cNvSpPr/>
              <p:nvPr/>
            </p:nvSpPr>
            <p:spPr>
              <a:xfrm>
                <a:off x="5737520" y="4932440"/>
                <a:ext cx="381000" cy="373380"/>
              </a:xfrm>
              <a:custGeom>
                <a:avLst/>
                <a:gdLst/>
                <a:ahLst/>
                <a:cxnLst/>
                <a:rect l="l" t="t" r="r" b="b"/>
                <a:pathLst>
                  <a:path w="381000" h="373379">
                    <a:moveTo>
                      <a:pt x="0" y="373291"/>
                    </a:moveTo>
                    <a:lnTo>
                      <a:pt x="380961" y="373291"/>
                    </a:lnTo>
                    <a:lnTo>
                      <a:pt x="380961" y="0"/>
                    </a:lnTo>
                    <a:lnTo>
                      <a:pt x="0" y="0"/>
                    </a:lnTo>
                    <a:lnTo>
                      <a:pt x="0" y="373291"/>
                    </a:lnTo>
                    <a:close/>
                  </a:path>
                </a:pathLst>
              </a:custGeom>
              <a:solidFill>
                <a:srgbClr val="00B1BA"/>
              </a:solidFill>
            </p:spPr>
            <p:txBody>
              <a:bodyPr wrap="square" lIns="0" tIns="0" rIns="0" bIns="0" rtlCol="0"/>
              <a:lstStyle/>
              <a:p>
                <a:endParaRPr/>
              </a:p>
            </p:txBody>
          </p:sp>
          <p:sp>
            <p:nvSpPr>
              <p:cNvPr id="10" name="object 26">
                <a:extLst>
                  <a:ext uri="{FF2B5EF4-FFF2-40B4-BE49-F238E27FC236}">
                    <a16:creationId xmlns:a16="http://schemas.microsoft.com/office/drawing/2014/main" id="{83FF1A7C-D854-44D7-9055-AD115BC45B2A}"/>
                  </a:ext>
                </a:extLst>
              </p:cNvPr>
              <p:cNvSpPr txBox="1"/>
              <p:nvPr/>
            </p:nvSpPr>
            <p:spPr>
              <a:xfrm>
                <a:off x="5857663" y="4991151"/>
                <a:ext cx="129539" cy="243656"/>
              </a:xfrm>
              <a:prstGeom prst="rect">
                <a:avLst/>
              </a:prstGeom>
            </p:spPr>
            <p:txBody>
              <a:bodyPr vert="horz" wrap="square" lIns="0" tIns="12700" rIns="0" bIns="0" rtlCol="0">
                <a:spAutoFit/>
              </a:bodyPr>
              <a:lstStyle/>
              <a:p>
                <a:pPr marL="12700">
                  <a:lnSpc>
                    <a:spcPct val="100000"/>
                  </a:lnSpc>
                  <a:spcBef>
                    <a:spcPts val="100"/>
                  </a:spcBef>
                </a:pPr>
                <a:r>
                  <a:rPr lang="fr-FR" sz="1500" dirty="0">
                    <a:solidFill>
                      <a:srgbClr val="FFFFFF"/>
                    </a:solidFill>
                    <a:latin typeface="Tahoma"/>
                    <a:cs typeface="Tahoma"/>
                  </a:rPr>
                  <a:t>1</a:t>
                </a:r>
                <a:endParaRPr sz="1500" dirty="0">
                  <a:latin typeface="Tahoma"/>
                  <a:cs typeface="Tahoma"/>
                </a:endParaRPr>
              </a:p>
            </p:txBody>
          </p:sp>
          <p:sp>
            <p:nvSpPr>
              <p:cNvPr id="11" name="object 32">
                <a:extLst>
                  <a:ext uri="{FF2B5EF4-FFF2-40B4-BE49-F238E27FC236}">
                    <a16:creationId xmlns:a16="http://schemas.microsoft.com/office/drawing/2014/main" id="{5FEB88F5-38FB-4ED5-917C-CAFB9E086775}"/>
                  </a:ext>
                </a:extLst>
              </p:cNvPr>
              <p:cNvSpPr/>
              <p:nvPr/>
            </p:nvSpPr>
            <p:spPr>
              <a:xfrm>
                <a:off x="6018698" y="4349548"/>
                <a:ext cx="79375" cy="79375"/>
              </a:xfrm>
              <a:custGeom>
                <a:avLst/>
                <a:gdLst/>
                <a:ahLst/>
                <a:cxnLst/>
                <a:rect l="l" t="t" r="r" b="b"/>
                <a:pathLst>
                  <a:path w="79375" h="79375">
                    <a:moveTo>
                      <a:pt x="0" y="0"/>
                    </a:moveTo>
                    <a:lnTo>
                      <a:pt x="78994" y="78993"/>
                    </a:lnTo>
                  </a:path>
                </a:pathLst>
              </a:custGeom>
              <a:ln w="31329">
                <a:solidFill>
                  <a:srgbClr val="203A8A"/>
                </a:solidFill>
              </a:ln>
            </p:spPr>
            <p:txBody>
              <a:bodyPr wrap="square" lIns="0" tIns="0" rIns="0" bIns="0" rtlCol="0"/>
              <a:lstStyle/>
              <a:p>
                <a:endParaRPr/>
              </a:p>
            </p:txBody>
          </p:sp>
          <p:sp>
            <p:nvSpPr>
              <p:cNvPr id="12" name="object 33">
                <a:extLst>
                  <a:ext uri="{FF2B5EF4-FFF2-40B4-BE49-F238E27FC236}">
                    <a16:creationId xmlns:a16="http://schemas.microsoft.com/office/drawing/2014/main" id="{B851B0BA-5758-46FE-9162-3FE015BABC63}"/>
                  </a:ext>
                </a:extLst>
              </p:cNvPr>
              <p:cNvSpPr/>
              <p:nvPr/>
            </p:nvSpPr>
            <p:spPr>
              <a:xfrm>
                <a:off x="6363122" y="4165600"/>
                <a:ext cx="0" cy="111125"/>
              </a:xfrm>
              <a:custGeom>
                <a:avLst/>
                <a:gdLst/>
                <a:ahLst/>
                <a:cxnLst/>
                <a:rect l="l" t="t" r="r" b="b"/>
                <a:pathLst>
                  <a:path h="111125">
                    <a:moveTo>
                      <a:pt x="0" y="0"/>
                    </a:moveTo>
                    <a:lnTo>
                      <a:pt x="0" y="110616"/>
                    </a:lnTo>
                  </a:path>
                </a:pathLst>
              </a:custGeom>
              <a:ln w="31329">
                <a:solidFill>
                  <a:srgbClr val="203A8A"/>
                </a:solidFill>
              </a:ln>
            </p:spPr>
            <p:txBody>
              <a:bodyPr wrap="square" lIns="0" tIns="0" rIns="0" bIns="0" rtlCol="0"/>
              <a:lstStyle/>
              <a:p>
                <a:endParaRPr/>
              </a:p>
            </p:txBody>
          </p:sp>
          <p:sp>
            <p:nvSpPr>
              <p:cNvPr id="13" name="object 34">
                <a:extLst>
                  <a:ext uri="{FF2B5EF4-FFF2-40B4-BE49-F238E27FC236}">
                    <a16:creationId xmlns:a16="http://schemas.microsoft.com/office/drawing/2014/main" id="{DB4511ED-36D3-4E0E-975D-A90C0D16BCB4}"/>
                  </a:ext>
                </a:extLst>
              </p:cNvPr>
              <p:cNvSpPr/>
              <p:nvPr/>
            </p:nvSpPr>
            <p:spPr>
              <a:xfrm>
                <a:off x="5881539" y="4700068"/>
                <a:ext cx="112395" cy="0"/>
              </a:xfrm>
              <a:custGeom>
                <a:avLst/>
                <a:gdLst/>
                <a:ahLst/>
                <a:cxnLst/>
                <a:rect l="l" t="t" r="r" b="b"/>
                <a:pathLst>
                  <a:path w="112395">
                    <a:moveTo>
                      <a:pt x="0" y="0"/>
                    </a:moveTo>
                    <a:lnTo>
                      <a:pt x="112140" y="0"/>
                    </a:lnTo>
                  </a:path>
                </a:pathLst>
              </a:custGeom>
              <a:ln w="31329">
                <a:solidFill>
                  <a:srgbClr val="203A8A"/>
                </a:solidFill>
              </a:ln>
            </p:spPr>
            <p:txBody>
              <a:bodyPr wrap="square" lIns="0" tIns="0" rIns="0" bIns="0" rtlCol="0"/>
              <a:lstStyle/>
              <a:p>
                <a:endParaRPr/>
              </a:p>
            </p:txBody>
          </p:sp>
          <p:sp>
            <p:nvSpPr>
              <p:cNvPr id="14" name="object 35">
                <a:extLst>
                  <a:ext uri="{FF2B5EF4-FFF2-40B4-BE49-F238E27FC236}">
                    <a16:creationId xmlns:a16="http://schemas.microsoft.com/office/drawing/2014/main" id="{F05CFD2F-6D14-4F84-A080-544E798B9631}"/>
                  </a:ext>
                </a:extLst>
              </p:cNvPr>
              <p:cNvSpPr/>
              <p:nvPr/>
            </p:nvSpPr>
            <p:spPr>
              <a:xfrm>
                <a:off x="6635918" y="4332783"/>
                <a:ext cx="79375" cy="79375"/>
              </a:xfrm>
              <a:custGeom>
                <a:avLst/>
                <a:gdLst/>
                <a:ahLst/>
                <a:cxnLst/>
                <a:rect l="l" t="t" r="r" b="b"/>
                <a:pathLst>
                  <a:path w="79375" h="79375">
                    <a:moveTo>
                      <a:pt x="78994" y="0"/>
                    </a:moveTo>
                    <a:lnTo>
                      <a:pt x="0" y="78993"/>
                    </a:lnTo>
                  </a:path>
                </a:pathLst>
              </a:custGeom>
              <a:ln w="31329">
                <a:solidFill>
                  <a:srgbClr val="203A8A"/>
                </a:solidFill>
              </a:ln>
            </p:spPr>
            <p:txBody>
              <a:bodyPr wrap="square" lIns="0" tIns="0" rIns="0" bIns="0" rtlCol="0"/>
              <a:lstStyle/>
              <a:p>
                <a:endParaRPr/>
              </a:p>
            </p:txBody>
          </p:sp>
          <p:sp>
            <p:nvSpPr>
              <p:cNvPr id="15" name="object 36">
                <a:extLst>
                  <a:ext uri="{FF2B5EF4-FFF2-40B4-BE49-F238E27FC236}">
                    <a16:creationId xmlns:a16="http://schemas.microsoft.com/office/drawing/2014/main" id="{5D710A6E-A616-47CC-BCA0-9132B930EE91}"/>
                  </a:ext>
                </a:extLst>
              </p:cNvPr>
              <p:cNvSpPr/>
              <p:nvPr/>
            </p:nvSpPr>
            <p:spPr>
              <a:xfrm>
                <a:off x="6018698" y="4950004"/>
                <a:ext cx="79375" cy="79375"/>
              </a:xfrm>
              <a:custGeom>
                <a:avLst/>
                <a:gdLst/>
                <a:ahLst/>
                <a:cxnLst/>
                <a:rect l="l" t="t" r="r" b="b"/>
                <a:pathLst>
                  <a:path w="79375" h="79375">
                    <a:moveTo>
                      <a:pt x="78994" y="0"/>
                    </a:moveTo>
                    <a:lnTo>
                      <a:pt x="0" y="78993"/>
                    </a:lnTo>
                  </a:path>
                </a:pathLst>
              </a:custGeom>
              <a:ln w="31329">
                <a:solidFill>
                  <a:srgbClr val="203A8A"/>
                </a:solidFill>
              </a:ln>
            </p:spPr>
            <p:txBody>
              <a:bodyPr wrap="square" lIns="0" tIns="0" rIns="0" bIns="0" rtlCol="0"/>
              <a:lstStyle/>
              <a:p>
                <a:endParaRPr/>
              </a:p>
            </p:txBody>
          </p:sp>
          <p:sp>
            <p:nvSpPr>
              <p:cNvPr id="16" name="object 37">
                <a:extLst>
                  <a:ext uri="{FF2B5EF4-FFF2-40B4-BE49-F238E27FC236}">
                    <a16:creationId xmlns:a16="http://schemas.microsoft.com/office/drawing/2014/main" id="{5C45F227-5123-4F23-BC9A-A14B04730A2C}"/>
                  </a:ext>
                </a:extLst>
              </p:cNvPr>
              <p:cNvSpPr/>
              <p:nvPr/>
            </p:nvSpPr>
            <p:spPr>
              <a:xfrm>
                <a:off x="6756315" y="4700068"/>
                <a:ext cx="111125" cy="0"/>
              </a:xfrm>
              <a:custGeom>
                <a:avLst/>
                <a:gdLst/>
                <a:ahLst/>
                <a:cxnLst/>
                <a:rect l="l" t="t" r="r" b="b"/>
                <a:pathLst>
                  <a:path w="111125">
                    <a:moveTo>
                      <a:pt x="0" y="0"/>
                    </a:moveTo>
                    <a:lnTo>
                      <a:pt x="110616" y="0"/>
                    </a:lnTo>
                  </a:path>
                </a:pathLst>
              </a:custGeom>
              <a:ln w="31329">
                <a:solidFill>
                  <a:srgbClr val="203A8A"/>
                </a:solidFill>
              </a:ln>
            </p:spPr>
            <p:txBody>
              <a:bodyPr wrap="square" lIns="0" tIns="0" rIns="0" bIns="0" rtlCol="0"/>
              <a:lstStyle/>
              <a:p>
                <a:endParaRPr/>
              </a:p>
            </p:txBody>
          </p:sp>
          <p:sp>
            <p:nvSpPr>
              <p:cNvPr id="17" name="object 38">
                <a:extLst>
                  <a:ext uri="{FF2B5EF4-FFF2-40B4-BE49-F238E27FC236}">
                    <a16:creationId xmlns:a16="http://schemas.microsoft.com/office/drawing/2014/main" id="{0972F085-F931-4F38-84C0-18899FBE0952}"/>
                  </a:ext>
                </a:extLst>
              </p:cNvPr>
              <p:cNvSpPr/>
              <p:nvPr/>
            </p:nvSpPr>
            <p:spPr>
              <a:xfrm>
                <a:off x="6363122" y="5070399"/>
                <a:ext cx="0" cy="112395"/>
              </a:xfrm>
              <a:custGeom>
                <a:avLst/>
                <a:gdLst/>
                <a:ahLst/>
                <a:cxnLst/>
                <a:rect l="l" t="t" r="r" b="b"/>
                <a:pathLst>
                  <a:path h="112395">
                    <a:moveTo>
                      <a:pt x="0" y="0"/>
                    </a:moveTo>
                    <a:lnTo>
                      <a:pt x="0" y="112140"/>
                    </a:lnTo>
                  </a:path>
                </a:pathLst>
              </a:custGeom>
              <a:ln w="31329">
                <a:solidFill>
                  <a:srgbClr val="203A8A"/>
                </a:solidFill>
              </a:ln>
            </p:spPr>
            <p:txBody>
              <a:bodyPr wrap="square" lIns="0" tIns="0" rIns="0" bIns="0" rtlCol="0"/>
              <a:lstStyle/>
              <a:p>
                <a:endParaRPr/>
              </a:p>
            </p:txBody>
          </p:sp>
          <p:sp>
            <p:nvSpPr>
              <p:cNvPr id="18" name="object 39">
                <a:extLst>
                  <a:ext uri="{FF2B5EF4-FFF2-40B4-BE49-F238E27FC236}">
                    <a16:creationId xmlns:a16="http://schemas.microsoft.com/office/drawing/2014/main" id="{64476094-8B69-4FA1-A0EE-633AC5A71C04}"/>
                  </a:ext>
                </a:extLst>
              </p:cNvPr>
              <p:cNvSpPr/>
              <p:nvPr/>
            </p:nvSpPr>
            <p:spPr>
              <a:xfrm>
                <a:off x="6635918" y="4966768"/>
                <a:ext cx="79375" cy="79375"/>
              </a:xfrm>
              <a:custGeom>
                <a:avLst/>
                <a:gdLst/>
                <a:ahLst/>
                <a:cxnLst/>
                <a:rect l="l" t="t" r="r" b="b"/>
                <a:pathLst>
                  <a:path w="79375" h="79375">
                    <a:moveTo>
                      <a:pt x="0" y="0"/>
                    </a:moveTo>
                    <a:lnTo>
                      <a:pt x="78994" y="78994"/>
                    </a:lnTo>
                  </a:path>
                </a:pathLst>
              </a:custGeom>
              <a:ln w="31329">
                <a:solidFill>
                  <a:srgbClr val="203A8A"/>
                </a:solidFill>
              </a:ln>
            </p:spPr>
            <p:txBody>
              <a:bodyPr wrap="square" lIns="0" tIns="0" rIns="0" bIns="0" rtlCol="0"/>
              <a:lstStyle/>
              <a:p>
                <a:endParaRPr/>
              </a:p>
            </p:txBody>
          </p:sp>
          <p:sp>
            <p:nvSpPr>
              <p:cNvPr id="19" name="object 40">
                <a:extLst>
                  <a:ext uri="{FF2B5EF4-FFF2-40B4-BE49-F238E27FC236}">
                    <a16:creationId xmlns:a16="http://schemas.microsoft.com/office/drawing/2014/main" id="{77B668EB-67D9-4DFB-9517-DEF436F31D4A}"/>
                  </a:ext>
                </a:extLst>
              </p:cNvPr>
              <p:cNvSpPr/>
              <p:nvPr/>
            </p:nvSpPr>
            <p:spPr>
              <a:xfrm>
                <a:off x="6078134" y="4392219"/>
                <a:ext cx="594360" cy="594360"/>
              </a:xfrm>
              <a:custGeom>
                <a:avLst/>
                <a:gdLst/>
                <a:ahLst/>
                <a:cxnLst/>
                <a:rect l="l" t="t" r="r" b="b"/>
                <a:pathLst>
                  <a:path w="594359" h="594360">
                    <a:moveTo>
                      <a:pt x="0" y="296926"/>
                    </a:moveTo>
                    <a:lnTo>
                      <a:pt x="3937" y="248793"/>
                    </a:lnTo>
                    <a:lnTo>
                      <a:pt x="15113" y="203073"/>
                    </a:lnTo>
                    <a:lnTo>
                      <a:pt x="33147" y="160528"/>
                    </a:lnTo>
                    <a:lnTo>
                      <a:pt x="57276" y="121539"/>
                    </a:lnTo>
                    <a:lnTo>
                      <a:pt x="86995" y="86995"/>
                    </a:lnTo>
                    <a:lnTo>
                      <a:pt x="121539" y="57277"/>
                    </a:lnTo>
                    <a:lnTo>
                      <a:pt x="160528" y="33147"/>
                    </a:lnTo>
                    <a:lnTo>
                      <a:pt x="203073" y="15112"/>
                    </a:lnTo>
                    <a:lnTo>
                      <a:pt x="248793" y="3937"/>
                    </a:lnTo>
                    <a:lnTo>
                      <a:pt x="296925" y="0"/>
                    </a:lnTo>
                    <a:lnTo>
                      <a:pt x="345059" y="3937"/>
                    </a:lnTo>
                    <a:lnTo>
                      <a:pt x="390779" y="15112"/>
                    </a:lnTo>
                    <a:lnTo>
                      <a:pt x="433450" y="33147"/>
                    </a:lnTo>
                    <a:lnTo>
                      <a:pt x="472313" y="57277"/>
                    </a:lnTo>
                    <a:lnTo>
                      <a:pt x="506857" y="86995"/>
                    </a:lnTo>
                    <a:lnTo>
                      <a:pt x="536575" y="121539"/>
                    </a:lnTo>
                    <a:lnTo>
                      <a:pt x="560705" y="160528"/>
                    </a:lnTo>
                    <a:lnTo>
                      <a:pt x="578739" y="203073"/>
                    </a:lnTo>
                    <a:lnTo>
                      <a:pt x="589915" y="248793"/>
                    </a:lnTo>
                    <a:lnTo>
                      <a:pt x="593851" y="296926"/>
                    </a:lnTo>
                    <a:lnTo>
                      <a:pt x="589915" y="345059"/>
                    </a:lnTo>
                    <a:lnTo>
                      <a:pt x="578739" y="390779"/>
                    </a:lnTo>
                    <a:lnTo>
                      <a:pt x="560705" y="433451"/>
                    </a:lnTo>
                    <a:lnTo>
                      <a:pt x="536575" y="472313"/>
                    </a:lnTo>
                    <a:lnTo>
                      <a:pt x="506857" y="506857"/>
                    </a:lnTo>
                    <a:lnTo>
                      <a:pt x="472313" y="536575"/>
                    </a:lnTo>
                    <a:lnTo>
                      <a:pt x="433450" y="560705"/>
                    </a:lnTo>
                    <a:lnTo>
                      <a:pt x="390779" y="578739"/>
                    </a:lnTo>
                    <a:lnTo>
                      <a:pt x="345059" y="589915"/>
                    </a:lnTo>
                    <a:lnTo>
                      <a:pt x="296925" y="593852"/>
                    </a:lnTo>
                    <a:lnTo>
                      <a:pt x="248793" y="589915"/>
                    </a:lnTo>
                    <a:lnTo>
                      <a:pt x="203073" y="578739"/>
                    </a:lnTo>
                    <a:lnTo>
                      <a:pt x="160528" y="560705"/>
                    </a:lnTo>
                    <a:lnTo>
                      <a:pt x="121539" y="536575"/>
                    </a:lnTo>
                    <a:lnTo>
                      <a:pt x="86995" y="506857"/>
                    </a:lnTo>
                    <a:lnTo>
                      <a:pt x="57276" y="472313"/>
                    </a:lnTo>
                    <a:lnTo>
                      <a:pt x="33147" y="433451"/>
                    </a:lnTo>
                    <a:lnTo>
                      <a:pt x="15113" y="390779"/>
                    </a:lnTo>
                    <a:lnTo>
                      <a:pt x="3937" y="345059"/>
                    </a:lnTo>
                    <a:lnTo>
                      <a:pt x="0" y="296926"/>
                    </a:lnTo>
                    <a:close/>
                  </a:path>
                </a:pathLst>
              </a:custGeom>
              <a:ln w="31329">
                <a:solidFill>
                  <a:srgbClr val="203A8A"/>
                </a:solidFill>
              </a:ln>
            </p:spPr>
            <p:txBody>
              <a:bodyPr wrap="square" lIns="0" tIns="0" rIns="0" bIns="0" rtlCol="0"/>
              <a:lstStyle/>
              <a:p>
                <a:endParaRPr/>
              </a:p>
            </p:txBody>
          </p:sp>
          <p:sp>
            <p:nvSpPr>
              <p:cNvPr id="20" name="object 41">
                <a:extLst>
                  <a:ext uri="{FF2B5EF4-FFF2-40B4-BE49-F238E27FC236}">
                    <a16:creationId xmlns:a16="http://schemas.microsoft.com/office/drawing/2014/main" id="{E646C063-E57E-4A99-9721-AB516647D1AB}"/>
                  </a:ext>
                </a:extLst>
              </p:cNvPr>
              <p:cNvSpPr/>
              <p:nvPr/>
            </p:nvSpPr>
            <p:spPr>
              <a:xfrm>
                <a:off x="6230534" y="4392219"/>
                <a:ext cx="288290" cy="594360"/>
              </a:xfrm>
              <a:custGeom>
                <a:avLst/>
                <a:gdLst/>
                <a:ahLst/>
                <a:cxnLst/>
                <a:rect l="l" t="t" r="r" b="b"/>
                <a:pathLst>
                  <a:path w="288290" h="594360">
                    <a:moveTo>
                      <a:pt x="0" y="296926"/>
                    </a:moveTo>
                    <a:lnTo>
                      <a:pt x="2921" y="237109"/>
                    </a:lnTo>
                    <a:lnTo>
                      <a:pt x="11303" y="181356"/>
                    </a:lnTo>
                    <a:lnTo>
                      <a:pt x="24638" y="130937"/>
                    </a:lnTo>
                    <a:lnTo>
                      <a:pt x="42164" y="86995"/>
                    </a:lnTo>
                    <a:lnTo>
                      <a:pt x="63500" y="50673"/>
                    </a:lnTo>
                    <a:lnTo>
                      <a:pt x="114935" y="5969"/>
                    </a:lnTo>
                    <a:lnTo>
                      <a:pt x="143891" y="0"/>
                    </a:lnTo>
                    <a:lnTo>
                      <a:pt x="172974" y="5969"/>
                    </a:lnTo>
                    <a:lnTo>
                      <a:pt x="224409" y="50673"/>
                    </a:lnTo>
                    <a:lnTo>
                      <a:pt x="245745" y="86995"/>
                    </a:lnTo>
                    <a:lnTo>
                      <a:pt x="263271" y="130937"/>
                    </a:lnTo>
                    <a:lnTo>
                      <a:pt x="276606" y="181356"/>
                    </a:lnTo>
                    <a:lnTo>
                      <a:pt x="284988" y="237109"/>
                    </a:lnTo>
                    <a:lnTo>
                      <a:pt x="287909" y="296926"/>
                    </a:lnTo>
                    <a:lnTo>
                      <a:pt x="284988" y="356743"/>
                    </a:lnTo>
                    <a:lnTo>
                      <a:pt x="276606" y="412496"/>
                    </a:lnTo>
                    <a:lnTo>
                      <a:pt x="263271" y="462915"/>
                    </a:lnTo>
                    <a:lnTo>
                      <a:pt x="245745" y="506857"/>
                    </a:lnTo>
                    <a:lnTo>
                      <a:pt x="224409" y="543179"/>
                    </a:lnTo>
                    <a:lnTo>
                      <a:pt x="172974" y="587883"/>
                    </a:lnTo>
                    <a:lnTo>
                      <a:pt x="143891" y="593852"/>
                    </a:lnTo>
                    <a:lnTo>
                      <a:pt x="114935" y="587883"/>
                    </a:lnTo>
                    <a:lnTo>
                      <a:pt x="63500" y="543179"/>
                    </a:lnTo>
                    <a:lnTo>
                      <a:pt x="42164" y="506857"/>
                    </a:lnTo>
                    <a:lnTo>
                      <a:pt x="24638" y="462915"/>
                    </a:lnTo>
                    <a:lnTo>
                      <a:pt x="11303" y="412496"/>
                    </a:lnTo>
                    <a:lnTo>
                      <a:pt x="2921" y="356743"/>
                    </a:lnTo>
                    <a:lnTo>
                      <a:pt x="0" y="296926"/>
                    </a:lnTo>
                    <a:close/>
                  </a:path>
                </a:pathLst>
              </a:custGeom>
              <a:ln w="31329">
                <a:solidFill>
                  <a:srgbClr val="203A8A"/>
                </a:solidFill>
              </a:ln>
            </p:spPr>
            <p:txBody>
              <a:bodyPr wrap="square" lIns="0" tIns="0" rIns="0" bIns="0" rtlCol="0"/>
              <a:lstStyle/>
              <a:p>
                <a:endParaRPr/>
              </a:p>
            </p:txBody>
          </p:sp>
          <p:sp>
            <p:nvSpPr>
              <p:cNvPr id="21" name="object 42">
                <a:extLst>
                  <a:ext uri="{FF2B5EF4-FFF2-40B4-BE49-F238E27FC236}">
                    <a16:creationId xmlns:a16="http://schemas.microsoft.com/office/drawing/2014/main" id="{B605ADC5-03CC-4205-AD04-41CC18F73B89}"/>
                  </a:ext>
                </a:extLst>
              </p:cNvPr>
              <p:cNvSpPr/>
              <p:nvPr/>
            </p:nvSpPr>
            <p:spPr>
              <a:xfrm>
                <a:off x="6113186" y="4549192"/>
                <a:ext cx="523240" cy="0"/>
              </a:xfrm>
              <a:custGeom>
                <a:avLst/>
                <a:gdLst/>
                <a:ahLst/>
                <a:cxnLst/>
                <a:rect l="l" t="t" r="r" b="b"/>
                <a:pathLst>
                  <a:path w="523240">
                    <a:moveTo>
                      <a:pt x="0" y="0"/>
                    </a:moveTo>
                    <a:lnTo>
                      <a:pt x="522732" y="0"/>
                    </a:lnTo>
                  </a:path>
                </a:pathLst>
              </a:custGeom>
              <a:ln w="31329">
                <a:solidFill>
                  <a:srgbClr val="203A8A"/>
                </a:solidFill>
              </a:ln>
            </p:spPr>
            <p:txBody>
              <a:bodyPr wrap="square" lIns="0" tIns="0" rIns="0" bIns="0" rtlCol="0"/>
              <a:lstStyle/>
              <a:p>
                <a:endParaRPr/>
              </a:p>
            </p:txBody>
          </p:sp>
          <p:sp>
            <p:nvSpPr>
              <p:cNvPr id="22" name="object 43">
                <a:extLst>
                  <a:ext uri="{FF2B5EF4-FFF2-40B4-BE49-F238E27FC236}">
                    <a16:creationId xmlns:a16="http://schemas.microsoft.com/office/drawing/2014/main" id="{75382C52-1379-4FFD-8972-9746F440A42B}"/>
                  </a:ext>
                </a:extLst>
              </p:cNvPr>
              <p:cNvSpPr/>
              <p:nvPr/>
            </p:nvSpPr>
            <p:spPr>
              <a:xfrm>
                <a:off x="6078134" y="4689399"/>
                <a:ext cx="593090" cy="0"/>
              </a:xfrm>
              <a:custGeom>
                <a:avLst/>
                <a:gdLst/>
                <a:ahLst/>
                <a:cxnLst/>
                <a:rect l="l" t="t" r="r" b="b"/>
                <a:pathLst>
                  <a:path w="593090">
                    <a:moveTo>
                      <a:pt x="592582" y="0"/>
                    </a:moveTo>
                    <a:lnTo>
                      <a:pt x="0" y="0"/>
                    </a:lnTo>
                  </a:path>
                </a:pathLst>
              </a:custGeom>
              <a:ln w="31329">
                <a:solidFill>
                  <a:srgbClr val="203A8A"/>
                </a:solidFill>
              </a:ln>
            </p:spPr>
            <p:txBody>
              <a:bodyPr wrap="square" lIns="0" tIns="0" rIns="0" bIns="0" rtlCol="0"/>
              <a:lstStyle/>
              <a:p>
                <a:endParaRPr/>
              </a:p>
            </p:txBody>
          </p:sp>
          <p:sp>
            <p:nvSpPr>
              <p:cNvPr id="23" name="object 44">
                <a:extLst>
                  <a:ext uri="{FF2B5EF4-FFF2-40B4-BE49-F238E27FC236}">
                    <a16:creationId xmlns:a16="http://schemas.microsoft.com/office/drawing/2014/main" id="{5B1FF9CE-190C-450C-BD89-8E8C1F08FC42}"/>
                  </a:ext>
                </a:extLst>
              </p:cNvPr>
              <p:cNvSpPr/>
              <p:nvPr/>
            </p:nvSpPr>
            <p:spPr>
              <a:xfrm>
                <a:off x="6113186" y="4829607"/>
                <a:ext cx="521334" cy="0"/>
              </a:xfrm>
              <a:custGeom>
                <a:avLst/>
                <a:gdLst/>
                <a:ahLst/>
                <a:cxnLst/>
                <a:rect l="l" t="t" r="r" b="b"/>
                <a:pathLst>
                  <a:path w="521334">
                    <a:moveTo>
                      <a:pt x="0" y="0"/>
                    </a:moveTo>
                    <a:lnTo>
                      <a:pt x="521208" y="0"/>
                    </a:lnTo>
                  </a:path>
                </a:pathLst>
              </a:custGeom>
              <a:ln w="31329">
                <a:solidFill>
                  <a:srgbClr val="203A8A"/>
                </a:solidFill>
              </a:ln>
            </p:spPr>
            <p:txBody>
              <a:bodyPr wrap="square" lIns="0" tIns="0" rIns="0" bIns="0" rtlCol="0"/>
              <a:lstStyle/>
              <a:p>
                <a:endParaRPr/>
              </a:p>
            </p:txBody>
          </p:sp>
        </p:grpSp>
      </p:grpSp>
      <p:grpSp>
        <p:nvGrpSpPr>
          <p:cNvPr id="24" name="Groupe 23">
            <a:extLst>
              <a:ext uri="{FF2B5EF4-FFF2-40B4-BE49-F238E27FC236}">
                <a16:creationId xmlns:a16="http://schemas.microsoft.com/office/drawing/2014/main" id="{D44690A9-B9E0-4989-9E0D-E26A9E807B04}"/>
              </a:ext>
            </a:extLst>
          </p:cNvPr>
          <p:cNvGrpSpPr/>
          <p:nvPr/>
        </p:nvGrpSpPr>
        <p:grpSpPr>
          <a:xfrm>
            <a:off x="1035010" y="3583516"/>
            <a:ext cx="1129920" cy="1140220"/>
            <a:chOff x="5737520" y="4165600"/>
            <a:chExt cx="1129920" cy="1140220"/>
          </a:xfrm>
        </p:grpSpPr>
        <p:sp>
          <p:nvSpPr>
            <p:cNvPr id="25" name="object 25">
              <a:extLst>
                <a:ext uri="{FF2B5EF4-FFF2-40B4-BE49-F238E27FC236}">
                  <a16:creationId xmlns:a16="http://schemas.microsoft.com/office/drawing/2014/main" id="{E0D4B7F5-5941-4703-BF79-0609BD3AB940}"/>
                </a:ext>
              </a:extLst>
            </p:cNvPr>
            <p:cNvSpPr/>
            <p:nvPr/>
          </p:nvSpPr>
          <p:spPr>
            <a:xfrm>
              <a:off x="5737520" y="4932440"/>
              <a:ext cx="381000" cy="373380"/>
            </a:xfrm>
            <a:custGeom>
              <a:avLst/>
              <a:gdLst/>
              <a:ahLst/>
              <a:cxnLst/>
              <a:rect l="l" t="t" r="r" b="b"/>
              <a:pathLst>
                <a:path w="381000" h="373379">
                  <a:moveTo>
                    <a:pt x="0" y="373291"/>
                  </a:moveTo>
                  <a:lnTo>
                    <a:pt x="380961" y="373291"/>
                  </a:lnTo>
                  <a:lnTo>
                    <a:pt x="380961" y="0"/>
                  </a:lnTo>
                  <a:lnTo>
                    <a:pt x="0" y="0"/>
                  </a:lnTo>
                  <a:lnTo>
                    <a:pt x="0" y="373291"/>
                  </a:lnTo>
                  <a:close/>
                </a:path>
              </a:pathLst>
            </a:custGeom>
            <a:solidFill>
              <a:srgbClr val="00B1BA"/>
            </a:solidFill>
          </p:spPr>
          <p:txBody>
            <a:bodyPr wrap="square" lIns="0" tIns="0" rIns="0" bIns="0" rtlCol="0"/>
            <a:lstStyle/>
            <a:p>
              <a:endParaRPr/>
            </a:p>
          </p:txBody>
        </p:sp>
        <p:sp>
          <p:nvSpPr>
            <p:cNvPr id="26" name="object 26">
              <a:extLst>
                <a:ext uri="{FF2B5EF4-FFF2-40B4-BE49-F238E27FC236}">
                  <a16:creationId xmlns:a16="http://schemas.microsoft.com/office/drawing/2014/main" id="{30659D02-B9B3-4D86-B55B-54D6D82CF176}"/>
                </a:ext>
              </a:extLst>
            </p:cNvPr>
            <p:cNvSpPr txBox="1"/>
            <p:nvPr/>
          </p:nvSpPr>
          <p:spPr>
            <a:xfrm>
              <a:off x="5857663" y="4991151"/>
              <a:ext cx="129539" cy="243656"/>
            </a:xfrm>
            <a:prstGeom prst="rect">
              <a:avLst/>
            </a:prstGeom>
          </p:spPr>
          <p:txBody>
            <a:bodyPr vert="horz" wrap="square" lIns="0" tIns="12700" rIns="0" bIns="0" rtlCol="0">
              <a:spAutoFit/>
            </a:bodyPr>
            <a:lstStyle/>
            <a:p>
              <a:pPr marL="12700">
                <a:lnSpc>
                  <a:spcPct val="100000"/>
                </a:lnSpc>
                <a:spcBef>
                  <a:spcPts val="100"/>
                </a:spcBef>
              </a:pPr>
              <a:r>
                <a:rPr lang="fr-FR" sz="1500" dirty="0">
                  <a:solidFill>
                    <a:srgbClr val="FFFFFF"/>
                  </a:solidFill>
                  <a:latin typeface="Tahoma"/>
                  <a:cs typeface="Tahoma"/>
                </a:rPr>
                <a:t>2</a:t>
              </a:r>
              <a:endParaRPr sz="1500" dirty="0">
                <a:latin typeface="Tahoma"/>
                <a:cs typeface="Tahoma"/>
              </a:endParaRPr>
            </a:p>
          </p:txBody>
        </p:sp>
        <p:grpSp>
          <p:nvGrpSpPr>
            <p:cNvPr id="27" name="Groupe 26">
              <a:extLst>
                <a:ext uri="{FF2B5EF4-FFF2-40B4-BE49-F238E27FC236}">
                  <a16:creationId xmlns:a16="http://schemas.microsoft.com/office/drawing/2014/main" id="{D0A9203F-45FF-44AF-A8BA-8AE3DE283253}"/>
                </a:ext>
              </a:extLst>
            </p:cNvPr>
            <p:cNvGrpSpPr/>
            <p:nvPr/>
          </p:nvGrpSpPr>
          <p:grpSpPr>
            <a:xfrm>
              <a:off x="5737520" y="4165600"/>
              <a:ext cx="1129920" cy="1140220"/>
              <a:chOff x="5737520" y="4165600"/>
              <a:chExt cx="1129920" cy="1140220"/>
            </a:xfrm>
          </p:grpSpPr>
          <p:sp>
            <p:nvSpPr>
              <p:cNvPr id="28" name="object 25">
                <a:extLst>
                  <a:ext uri="{FF2B5EF4-FFF2-40B4-BE49-F238E27FC236}">
                    <a16:creationId xmlns:a16="http://schemas.microsoft.com/office/drawing/2014/main" id="{A0135450-97AC-4E2C-9363-3722E5CBFAB8}"/>
                  </a:ext>
                </a:extLst>
              </p:cNvPr>
              <p:cNvSpPr/>
              <p:nvPr/>
            </p:nvSpPr>
            <p:spPr>
              <a:xfrm>
                <a:off x="5737520" y="4932440"/>
                <a:ext cx="381000" cy="373380"/>
              </a:xfrm>
              <a:custGeom>
                <a:avLst/>
                <a:gdLst/>
                <a:ahLst/>
                <a:cxnLst/>
                <a:rect l="l" t="t" r="r" b="b"/>
                <a:pathLst>
                  <a:path w="381000" h="373379">
                    <a:moveTo>
                      <a:pt x="0" y="373291"/>
                    </a:moveTo>
                    <a:lnTo>
                      <a:pt x="380961" y="373291"/>
                    </a:lnTo>
                    <a:lnTo>
                      <a:pt x="380961" y="0"/>
                    </a:lnTo>
                    <a:lnTo>
                      <a:pt x="0" y="0"/>
                    </a:lnTo>
                    <a:lnTo>
                      <a:pt x="0" y="373291"/>
                    </a:lnTo>
                    <a:close/>
                  </a:path>
                </a:pathLst>
              </a:custGeom>
              <a:solidFill>
                <a:srgbClr val="00B1BA"/>
              </a:solidFill>
            </p:spPr>
            <p:txBody>
              <a:bodyPr wrap="square" lIns="0" tIns="0" rIns="0" bIns="0" rtlCol="0"/>
              <a:lstStyle/>
              <a:p>
                <a:endParaRPr/>
              </a:p>
            </p:txBody>
          </p:sp>
          <p:sp>
            <p:nvSpPr>
              <p:cNvPr id="29" name="object 26">
                <a:extLst>
                  <a:ext uri="{FF2B5EF4-FFF2-40B4-BE49-F238E27FC236}">
                    <a16:creationId xmlns:a16="http://schemas.microsoft.com/office/drawing/2014/main" id="{374EE6F5-B4D1-4954-9593-4CF278036AD3}"/>
                  </a:ext>
                </a:extLst>
              </p:cNvPr>
              <p:cNvSpPr txBox="1"/>
              <p:nvPr/>
            </p:nvSpPr>
            <p:spPr>
              <a:xfrm>
                <a:off x="5857663" y="4991151"/>
                <a:ext cx="129539" cy="243656"/>
              </a:xfrm>
              <a:prstGeom prst="rect">
                <a:avLst/>
              </a:prstGeom>
            </p:spPr>
            <p:txBody>
              <a:bodyPr vert="horz" wrap="square" lIns="0" tIns="12700" rIns="0" bIns="0" rtlCol="0">
                <a:spAutoFit/>
              </a:bodyPr>
              <a:lstStyle/>
              <a:p>
                <a:pPr marL="12700">
                  <a:lnSpc>
                    <a:spcPct val="100000"/>
                  </a:lnSpc>
                  <a:spcBef>
                    <a:spcPts val="100"/>
                  </a:spcBef>
                </a:pPr>
                <a:r>
                  <a:rPr lang="fr-FR" sz="1500" dirty="0">
                    <a:solidFill>
                      <a:srgbClr val="FFFFFF"/>
                    </a:solidFill>
                    <a:latin typeface="Tahoma"/>
                    <a:cs typeface="Tahoma"/>
                  </a:rPr>
                  <a:t>2</a:t>
                </a:r>
                <a:endParaRPr sz="1500" dirty="0">
                  <a:latin typeface="Tahoma"/>
                  <a:cs typeface="Tahoma"/>
                </a:endParaRPr>
              </a:p>
            </p:txBody>
          </p:sp>
          <p:sp>
            <p:nvSpPr>
              <p:cNvPr id="30" name="object 32">
                <a:extLst>
                  <a:ext uri="{FF2B5EF4-FFF2-40B4-BE49-F238E27FC236}">
                    <a16:creationId xmlns:a16="http://schemas.microsoft.com/office/drawing/2014/main" id="{251E28A5-42AB-4B1D-A288-A3ACCF027524}"/>
                  </a:ext>
                </a:extLst>
              </p:cNvPr>
              <p:cNvSpPr/>
              <p:nvPr/>
            </p:nvSpPr>
            <p:spPr>
              <a:xfrm>
                <a:off x="6018698" y="4349548"/>
                <a:ext cx="79375" cy="79375"/>
              </a:xfrm>
              <a:custGeom>
                <a:avLst/>
                <a:gdLst/>
                <a:ahLst/>
                <a:cxnLst/>
                <a:rect l="l" t="t" r="r" b="b"/>
                <a:pathLst>
                  <a:path w="79375" h="79375">
                    <a:moveTo>
                      <a:pt x="0" y="0"/>
                    </a:moveTo>
                    <a:lnTo>
                      <a:pt x="78994" y="78993"/>
                    </a:lnTo>
                  </a:path>
                </a:pathLst>
              </a:custGeom>
              <a:ln w="31329">
                <a:solidFill>
                  <a:srgbClr val="203A8A"/>
                </a:solidFill>
              </a:ln>
            </p:spPr>
            <p:txBody>
              <a:bodyPr wrap="square" lIns="0" tIns="0" rIns="0" bIns="0" rtlCol="0"/>
              <a:lstStyle/>
              <a:p>
                <a:endParaRPr/>
              </a:p>
            </p:txBody>
          </p:sp>
          <p:sp>
            <p:nvSpPr>
              <p:cNvPr id="31" name="object 33">
                <a:extLst>
                  <a:ext uri="{FF2B5EF4-FFF2-40B4-BE49-F238E27FC236}">
                    <a16:creationId xmlns:a16="http://schemas.microsoft.com/office/drawing/2014/main" id="{154A289F-6176-429A-BC95-50C8F7871DC4}"/>
                  </a:ext>
                </a:extLst>
              </p:cNvPr>
              <p:cNvSpPr/>
              <p:nvPr/>
            </p:nvSpPr>
            <p:spPr>
              <a:xfrm>
                <a:off x="6363122" y="4165600"/>
                <a:ext cx="0" cy="111125"/>
              </a:xfrm>
              <a:custGeom>
                <a:avLst/>
                <a:gdLst/>
                <a:ahLst/>
                <a:cxnLst/>
                <a:rect l="l" t="t" r="r" b="b"/>
                <a:pathLst>
                  <a:path h="111125">
                    <a:moveTo>
                      <a:pt x="0" y="0"/>
                    </a:moveTo>
                    <a:lnTo>
                      <a:pt x="0" y="110616"/>
                    </a:lnTo>
                  </a:path>
                </a:pathLst>
              </a:custGeom>
              <a:ln w="31329">
                <a:solidFill>
                  <a:srgbClr val="203A8A"/>
                </a:solidFill>
              </a:ln>
            </p:spPr>
            <p:txBody>
              <a:bodyPr wrap="square" lIns="0" tIns="0" rIns="0" bIns="0" rtlCol="0"/>
              <a:lstStyle/>
              <a:p>
                <a:endParaRPr/>
              </a:p>
            </p:txBody>
          </p:sp>
          <p:sp>
            <p:nvSpPr>
              <p:cNvPr id="32" name="object 34">
                <a:extLst>
                  <a:ext uri="{FF2B5EF4-FFF2-40B4-BE49-F238E27FC236}">
                    <a16:creationId xmlns:a16="http://schemas.microsoft.com/office/drawing/2014/main" id="{BC5FC493-BEA4-41BF-BF7A-E539E43C2C0E}"/>
                  </a:ext>
                </a:extLst>
              </p:cNvPr>
              <p:cNvSpPr/>
              <p:nvPr/>
            </p:nvSpPr>
            <p:spPr>
              <a:xfrm>
                <a:off x="5881539" y="4700068"/>
                <a:ext cx="112395" cy="0"/>
              </a:xfrm>
              <a:custGeom>
                <a:avLst/>
                <a:gdLst/>
                <a:ahLst/>
                <a:cxnLst/>
                <a:rect l="l" t="t" r="r" b="b"/>
                <a:pathLst>
                  <a:path w="112395">
                    <a:moveTo>
                      <a:pt x="0" y="0"/>
                    </a:moveTo>
                    <a:lnTo>
                      <a:pt x="112140" y="0"/>
                    </a:lnTo>
                  </a:path>
                </a:pathLst>
              </a:custGeom>
              <a:ln w="31329">
                <a:solidFill>
                  <a:srgbClr val="203A8A"/>
                </a:solidFill>
              </a:ln>
            </p:spPr>
            <p:txBody>
              <a:bodyPr wrap="square" lIns="0" tIns="0" rIns="0" bIns="0" rtlCol="0"/>
              <a:lstStyle/>
              <a:p>
                <a:endParaRPr/>
              </a:p>
            </p:txBody>
          </p:sp>
          <p:sp>
            <p:nvSpPr>
              <p:cNvPr id="33" name="object 35">
                <a:extLst>
                  <a:ext uri="{FF2B5EF4-FFF2-40B4-BE49-F238E27FC236}">
                    <a16:creationId xmlns:a16="http://schemas.microsoft.com/office/drawing/2014/main" id="{48183BD2-FB36-40BB-9B1E-09E697366173}"/>
                  </a:ext>
                </a:extLst>
              </p:cNvPr>
              <p:cNvSpPr/>
              <p:nvPr/>
            </p:nvSpPr>
            <p:spPr>
              <a:xfrm>
                <a:off x="6635918" y="4332783"/>
                <a:ext cx="79375" cy="79375"/>
              </a:xfrm>
              <a:custGeom>
                <a:avLst/>
                <a:gdLst/>
                <a:ahLst/>
                <a:cxnLst/>
                <a:rect l="l" t="t" r="r" b="b"/>
                <a:pathLst>
                  <a:path w="79375" h="79375">
                    <a:moveTo>
                      <a:pt x="78994" y="0"/>
                    </a:moveTo>
                    <a:lnTo>
                      <a:pt x="0" y="78993"/>
                    </a:lnTo>
                  </a:path>
                </a:pathLst>
              </a:custGeom>
              <a:ln w="31329">
                <a:solidFill>
                  <a:srgbClr val="203A8A"/>
                </a:solidFill>
              </a:ln>
            </p:spPr>
            <p:txBody>
              <a:bodyPr wrap="square" lIns="0" tIns="0" rIns="0" bIns="0" rtlCol="0"/>
              <a:lstStyle/>
              <a:p>
                <a:endParaRPr/>
              </a:p>
            </p:txBody>
          </p:sp>
          <p:sp>
            <p:nvSpPr>
              <p:cNvPr id="34" name="object 36">
                <a:extLst>
                  <a:ext uri="{FF2B5EF4-FFF2-40B4-BE49-F238E27FC236}">
                    <a16:creationId xmlns:a16="http://schemas.microsoft.com/office/drawing/2014/main" id="{03FC9725-5B3D-480F-B01B-E904D96D760A}"/>
                  </a:ext>
                </a:extLst>
              </p:cNvPr>
              <p:cNvSpPr/>
              <p:nvPr/>
            </p:nvSpPr>
            <p:spPr>
              <a:xfrm>
                <a:off x="6018698" y="4950004"/>
                <a:ext cx="79375" cy="79375"/>
              </a:xfrm>
              <a:custGeom>
                <a:avLst/>
                <a:gdLst/>
                <a:ahLst/>
                <a:cxnLst/>
                <a:rect l="l" t="t" r="r" b="b"/>
                <a:pathLst>
                  <a:path w="79375" h="79375">
                    <a:moveTo>
                      <a:pt x="78994" y="0"/>
                    </a:moveTo>
                    <a:lnTo>
                      <a:pt x="0" y="78993"/>
                    </a:lnTo>
                  </a:path>
                </a:pathLst>
              </a:custGeom>
              <a:ln w="31329">
                <a:solidFill>
                  <a:srgbClr val="203A8A"/>
                </a:solidFill>
              </a:ln>
            </p:spPr>
            <p:txBody>
              <a:bodyPr wrap="square" lIns="0" tIns="0" rIns="0" bIns="0" rtlCol="0"/>
              <a:lstStyle/>
              <a:p>
                <a:endParaRPr/>
              </a:p>
            </p:txBody>
          </p:sp>
          <p:sp>
            <p:nvSpPr>
              <p:cNvPr id="35" name="object 37">
                <a:extLst>
                  <a:ext uri="{FF2B5EF4-FFF2-40B4-BE49-F238E27FC236}">
                    <a16:creationId xmlns:a16="http://schemas.microsoft.com/office/drawing/2014/main" id="{FFD608B4-F884-4C3F-88D0-98751EA2C96A}"/>
                  </a:ext>
                </a:extLst>
              </p:cNvPr>
              <p:cNvSpPr/>
              <p:nvPr/>
            </p:nvSpPr>
            <p:spPr>
              <a:xfrm>
                <a:off x="6756315" y="4700068"/>
                <a:ext cx="111125" cy="0"/>
              </a:xfrm>
              <a:custGeom>
                <a:avLst/>
                <a:gdLst/>
                <a:ahLst/>
                <a:cxnLst/>
                <a:rect l="l" t="t" r="r" b="b"/>
                <a:pathLst>
                  <a:path w="111125">
                    <a:moveTo>
                      <a:pt x="0" y="0"/>
                    </a:moveTo>
                    <a:lnTo>
                      <a:pt x="110616" y="0"/>
                    </a:lnTo>
                  </a:path>
                </a:pathLst>
              </a:custGeom>
              <a:ln w="31329">
                <a:solidFill>
                  <a:srgbClr val="203A8A"/>
                </a:solidFill>
              </a:ln>
            </p:spPr>
            <p:txBody>
              <a:bodyPr wrap="square" lIns="0" tIns="0" rIns="0" bIns="0" rtlCol="0"/>
              <a:lstStyle/>
              <a:p>
                <a:endParaRPr/>
              </a:p>
            </p:txBody>
          </p:sp>
          <p:sp>
            <p:nvSpPr>
              <p:cNvPr id="36" name="object 38">
                <a:extLst>
                  <a:ext uri="{FF2B5EF4-FFF2-40B4-BE49-F238E27FC236}">
                    <a16:creationId xmlns:a16="http://schemas.microsoft.com/office/drawing/2014/main" id="{AEBFC180-2F90-4272-8F47-B09068893857}"/>
                  </a:ext>
                </a:extLst>
              </p:cNvPr>
              <p:cNvSpPr/>
              <p:nvPr/>
            </p:nvSpPr>
            <p:spPr>
              <a:xfrm>
                <a:off x="6363122" y="5070399"/>
                <a:ext cx="0" cy="112395"/>
              </a:xfrm>
              <a:custGeom>
                <a:avLst/>
                <a:gdLst/>
                <a:ahLst/>
                <a:cxnLst/>
                <a:rect l="l" t="t" r="r" b="b"/>
                <a:pathLst>
                  <a:path h="112395">
                    <a:moveTo>
                      <a:pt x="0" y="0"/>
                    </a:moveTo>
                    <a:lnTo>
                      <a:pt x="0" y="112140"/>
                    </a:lnTo>
                  </a:path>
                </a:pathLst>
              </a:custGeom>
              <a:ln w="31329">
                <a:solidFill>
                  <a:srgbClr val="203A8A"/>
                </a:solidFill>
              </a:ln>
            </p:spPr>
            <p:txBody>
              <a:bodyPr wrap="square" lIns="0" tIns="0" rIns="0" bIns="0" rtlCol="0"/>
              <a:lstStyle/>
              <a:p>
                <a:endParaRPr/>
              </a:p>
            </p:txBody>
          </p:sp>
          <p:sp>
            <p:nvSpPr>
              <p:cNvPr id="37" name="object 39">
                <a:extLst>
                  <a:ext uri="{FF2B5EF4-FFF2-40B4-BE49-F238E27FC236}">
                    <a16:creationId xmlns:a16="http://schemas.microsoft.com/office/drawing/2014/main" id="{CA396D17-B046-47E2-BD7F-17B5AE39C37B}"/>
                  </a:ext>
                </a:extLst>
              </p:cNvPr>
              <p:cNvSpPr/>
              <p:nvPr/>
            </p:nvSpPr>
            <p:spPr>
              <a:xfrm>
                <a:off x="6635918" y="4966768"/>
                <a:ext cx="79375" cy="79375"/>
              </a:xfrm>
              <a:custGeom>
                <a:avLst/>
                <a:gdLst/>
                <a:ahLst/>
                <a:cxnLst/>
                <a:rect l="l" t="t" r="r" b="b"/>
                <a:pathLst>
                  <a:path w="79375" h="79375">
                    <a:moveTo>
                      <a:pt x="0" y="0"/>
                    </a:moveTo>
                    <a:lnTo>
                      <a:pt x="78994" y="78994"/>
                    </a:lnTo>
                  </a:path>
                </a:pathLst>
              </a:custGeom>
              <a:ln w="31329">
                <a:solidFill>
                  <a:srgbClr val="203A8A"/>
                </a:solidFill>
              </a:ln>
            </p:spPr>
            <p:txBody>
              <a:bodyPr wrap="square" lIns="0" tIns="0" rIns="0" bIns="0" rtlCol="0"/>
              <a:lstStyle/>
              <a:p>
                <a:endParaRPr/>
              </a:p>
            </p:txBody>
          </p:sp>
          <p:sp>
            <p:nvSpPr>
              <p:cNvPr id="38" name="object 40">
                <a:extLst>
                  <a:ext uri="{FF2B5EF4-FFF2-40B4-BE49-F238E27FC236}">
                    <a16:creationId xmlns:a16="http://schemas.microsoft.com/office/drawing/2014/main" id="{162E6266-DD7A-45BB-9B97-5570092EB194}"/>
                  </a:ext>
                </a:extLst>
              </p:cNvPr>
              <p:cNvSpPr/>
              <p:nvPr/>
            </p:nvSpPr>
            <p:spPr>
              <a:xfrm>
                <a:off x="6078134" y="4392219"/>
                <a:ext cx="594360" cy="594360"/>
              </a:xfrm>
              <a:custGeom>
                <a:avLst/>
                <a:gdLst/>
                <a:ahLst/>
                <a:cxnLst/>
                <a:rect l="l" t="t" r="r" b="b"/>
                <a:pathLst>
                  <a:path w="594359" h="594360">
                    <a:moveTo>
                      <a:pt x="0" y="296926"/>
                    </a:moveTo>
                    <a:lnTo>
                      <a:pt x="3937" y="248793"/>
                    </a:lnTo>
                    <a:lnTo>
                      <a:pt x="15113" y="203073"/>
                    </a:lnTo>
                    <a:lnTo>
                      <a:pt x="33147" y="160528"/>
                    </a:lnTo>
                    <a:lnTo>
                      <a:pt x="57276" y="121539"/>
                    </a:lnTo>
                    <a:lnTo>
                      <a:pt x="86995" y="86995"/>
                    </a:lnTo>
                    <a:lnTo>
                      <a:pt x="121539" y="57277"/>
                    </a:lnTo>
                    <a:lnTo>
                      <a:pt x="160528" y="33147"/>
                    </a:lnTo>
                    <a:lnTo>
                      <a:pt x="203073" y="15112"/>
                    </a:lnTo>
                    <a:lnTo>
                      <a:pt x="248793" y="3937"/>
                    </a:lnTo>
                    <a:lnTo>
                      <a:pt x="296925" y="0"/>
                    </a:lnTo>
                    <a:lnTo>
                      <a:pt x="345059" y="3937"/>
                    </a:lnTo>
                    <a:lnTo>
                      <a:pt x="390779" y="15112"/>
                    </a:lnTo>
                    <a:lnTo>
                      <a:pt x="433450" y="33147"/>
                    </a:lnTo>
                    <a:lnTo>
                      <a:pt x="472313" y="57277"/>
                    </a:lnTo>
                    <a:lnTo>
                      <a:pt x="506857" y="86995"/>
                    </a:lnTo>
                    <a:lnTo>
                      <a:pt x="536575" y="121539"/>
                    </a:lnTo>
                    <a:lnTo>
                      <a:pt x="560705" y="160528"/>
                    </a:lnTo>
                    <a:lnTo>
                      <a:pt x="578739" y="203073"/>
                    </a:lnTo>
                    <a:lnTo>
                      <a:pt x="589915" y="248793"/>
                    </a:lnTo>
                    <a:lnTo>
                      <a:pt x="593851" y="296926"/>
                    </a:lnTo>
                    <a:lnTo>
                      <a:pt x="589915" y="345059"/>
                    </a:lnTo>
                    <a:lnTo>
                      <a:pt x="578739" y="390779"/>
                    </a:lnTo>
                    <a:lnTo>
                      <a:pt x="560705" y="433451"/>
                    </a:lnTo>
                    <a:lnTo>
                      <a:pt x="536575" y="472313"/>
                    </a:lnTo>
                    <a:lnTo>
                      <a:pt x="506857" y="506857"/>
                    </a:lnTo>
                    <a:lnTo>
                      <a:pt x="472313" y="536575"/>
                    </a:lnTo>
                    <a:lnTo>
                      <a:pt x="433450" y="560705"/>
                    </a:lnTo>
                    <a:lnTo>
                      <a:pt x="390779" y="578739"/>
                    </a:lnTo>
                    <a:lnTo>
                      <a:pt x="345059" y="589915"/>
                    </a:lnTo>
                    <a:lnTo>
                      <a:pt x="296925" y="593852"/>
                    </a:lnTo>
                    <a:lnTo>
                      <a:pt x="248793" y="589915"/>
                    </a:lnTo>
                    <a:lnTo>
                      <a:pt x="203073" y="578739"/>
                    </a:lnTo>
                    <a:lnTo>
                      <a:pt x="160528" y="560705"/>
                    </a:lnTo>
                    <a:lnTo>
                      <a:pt x="121539" y="536575"/>
                    </a:lnTo>
                    <a:lnTo>
                      <a:pt x="86995" y="506857"/>
                    </a:lnTo>
                    <a:lnTo>
                      <a:pt x="57276" y="472313"/>
                    </a:lnTo>
                    <a:lnTo>
                      <a:pt x="33147" y="433451"/>
                    </a:lnTo>
                    <a:lnTo>
                      <a:pt x="15113" y="390779"/>
                    </a:lnTo>
                    <a:lnTo>
                      <a:pt x="3937" y="345059"/>
                    </a:lnTo>
                    <a:lnTo>
                      <a:pt x="0" y="296926"/>
                    </a:lnTo>
                    <a:close/>
                  </a:path>
                </a:pathLst>
              </a:custGeom>
              <a:ln w="31329">
                <a:solidFill>
                  <a:srgbClr val="203A8A"/>
                </a:solidFill>
              </a:ln>
            </p:spPr>
            <p:txBody>
              <a:bodyPr wrap="square" lIns="0" tIns="0" rIns="0" bIns="0" rtlCol="0"/>
              <a:lstStyle/>
              <a:p>
                <a:endParaRPr/>
              </a:p>
            </p:txBody>
          </p:sp>
          <p:sp>
            <p:nvSpPr>
              <p:cNvPr id="39" name="object 41">
                <a:extLst>
                  <a:ext uri="{FF2B5EF4-FFF2-40B4-BE49-F238E27FC236}">
                    <a16:creationId xmlns:a16="http://schemas.microsoft.com/office/drawing/2014/main" id="{0B16AEA1-81A4-4F02-8A1B-73EDBE2E480B}"/>
                  </a:ext>
                </a:extLst>
              </p:cNvPr>
              <p:cNvSpPr/>
              <p:nvPr/>
            </p:nvSpPr>
            <p:spPr>
              <a:xfrm>
                <a:off x="6230534" y="4392219"/>
                <a:ext cx="288290" cy="594360"/>
              </a:xfrm>
              <a:custGeom>
                <a:avLst/>
                <a:gdLst/>
                <a:ahLst/>
                <a:cxnLst/>
                <a:rect l="l" t="t" r="r" b="b"/>
                <a:pathLst>
                  <a:path w="288290" h="594360">
                    <a:moveTo>
                      <a:pt x="0" y="296926"/>
                    </a:moveTo>
                    <a:lnTo>
                      <a:pt x="2921" y="237109"/>
                    </a:lnTo>
                    <a:lnTo>
                      <a:pt x="11303" y="181356"/>
                    </a:lnTo>
                    <a:lnTo>
                      <a:pt x="24638" y="130937"/>
                    </a:lnTo>
                    <a:lnTo>
                      <a:pt x="42164" y="86995"/>
                    </a:lnTo>
                    <a:lnTo>
                      <a:pt x="63500" y="50673"/>
                    </a:lnTo>
                    <a:lnTo>
                      <a:pt x="114935" y="5969"/>
                    </a:lnTo>
                    <a:lnTo>
                      <a:pt x="143891" y="0"/>
                    </a:lnTo>
                    <a:lnTo>
                      <a:pt x="172974" y="5969"/>
                    </a:lnTo>
                    <a:lnTo>
                      <a:pt x="224409" y="50673"/>
                    </a:lnTo>
                    <a:lnTo>
                      <a:pt x="245745" y="86995"/>
                    </a:lnTo>
                    <a:lnTo>
                      <a:pt x="263271" y="130937"/>
                    </a:lnTo>
                    <a:lnTo>
                      <a:pt x="276606" y="181356"/>
                    </a:lnTo>
                    <a:lnTo>
                      <a:pt x="284988" y="237109"/>
                    </a:lnTo>
                    <a:lnTo>
                      <a:pt x="287909" y="296926"/>
                    </a:lnTo>
                    <a:lnTo>
                      <a:pt x="284988" y="356743"/>
                    </a:lnTo>
                    <a:lnTo>
                      <a:pt x="276606" y="412496"/>
                    </a:lnTo>
                    <a:lnTo>
                      <a:pt x="263271" y="462915"/>
                    </a:lnTo>
                    <a:lnTo>
                      <a:pt x="245745" y="506857"/>
                    </a:lnTo>
                    <a:lnTo>
                      <a:pt x="224409" y="543179"/>
                    </a:lnTo>
                    <a:lnTo>
                      <a:pt x="172974" y="587883"/>
                    </a:lnTo>
                    <a:lnTo>
                      <a:pt x="143891" y="593852"/>
                    </a:lnTo>
                    <a:lnTo>
                      <a:pt x="114935" y="587883"/>
                    </a:lnTo>
                    <a:lnTo>
                      <a:pt x="63500" y="543179"/>
                    </a:lnTo>
                    <a:lnTo>
                      <a:pt x="42164" y="506857"/>
                    </a:lnTo>
                    <a:lnTo>
                      <a:pt x="24638" y="462915"/>
                    </a:lnTo>
                    <a:lnTo>
                      <a:pt x="11303" y="412496"/>
                    </a:lnTo>
                    <a:lnTo>
                      <a:pt x="2921" y="356743"/>
                    </a:lnTo>
                    <a:lnTo>
                      <a:pt x="0" y="296926"/>
                    </a:lnTo>
                    <a:close/>
                  </a:path>
                </a:pathLst>
              </a:custGeom>
              <a:ln w="31329">
                <a:solidFill>
                  <a:srgbClr val="203A8A"/>
                </a:solidFill>
              </a:ln>
            </p:spPr>
            <p:txBody>
              <a:bodyPr wrap="square" lIns="0" tIns="0" rIns="0" bIns="0" rtlCol="0"/>
              <a:lstStyle/>
              <a:p>
                <a:endParaRPr/>
              </a:p>
            </p:txBody>
          </p:sp>
          <p:sp>
            <p:nvSpPr>
              <p:cNvPr id="40" name="object 42">
                <a:extLst>
                  <a:ext uri="{FF2B5EF4-FFF2-40B4-BE49-F238E27FC236}">
                    <a16:creationId xmlns:a16="http://schemas.microsoft.com/office/drawing/2014/main" id="{CDF93AF0-2961-44CC-BE61-5761D9741D87}"/>
                  </a:ext>
                </a:extLst>
              </p:cNvPr>
              <p:cNvSpPr/>
              <p:nvPr/>
            </p:nvSpPr>
            <p:spPr>
              <a:xfrm>
                <a:off x="6113186" y="4549192"/>
                <a:ext cx="523240" cy="0"/>
              </a:xfrm>
              <a:custGeom>
                <a:avLst/>
                <a:gdLst/>
                <a:ahLst/>
                <a:cxnLst/>
                <a:rect l="l" t="t" r="r" b="b"/>
                <a:pathLst>
                  <a:path w="523240">
                    <a:moveTo>
                      <a:pt x="0" y="0"/>
                    </a:moveTo>
                    <a:lnTo>
                      <a:pt x="522732" y="0"/>
                    </a:lnTo>
                  </a:path>
                </a:pathLst>
              </a:custGeom>
              <a:ln w="31329">
                <a:solidFill>
                  <a:srgbClr val="203A8A"/>
                </a:solidFill>
              </a:ln>
            </p:spPr>
            <p:txBody>
              <a:bodyPr wrap="square" lIns="0" tIns="0" rIns="0" bIns="0" rtlCol="0"/>
              <a:lstStyle/>
              <a:p>
                <a:endParaRPr/>
              </a:p>
            </p:txBody>
          </p:sp>
          <p:sp>
            <p:nvSpPr>
              <p:cNvPr id="41" name="object 43">
                <a:extLst>
                  <a:ext uri="{FF2B5EF4-FFF2-40B4-BE49-F238E27FC236}">
                    <a16:creationId xmlns:a16="http://schemas.microsoft.com/office/drawing/2014/main" id="{DA334A2A-05B5-4D08-91D1-24B955B0B2CE}"/>
                  </a:ext>
                </a:extLst>
              </p:cNvPr>
              <p:cNvSpPr/>
              <p:nvPr/>
            </p:nvSpPr>
            <p:spPr>
              <a:xfrm>
                <a:off x="6078134" y="4689399"/>
                <a:ext cx="593090" cy="0"/>
              </a:xfrm>
              <a:custGeom>
                <a:avLst/>
                <a:gdLst/>
                <a:ahLst/>
                <a:cxnLst/>
                <a:rect l="l" t="t" r="r" b="b"/>
                <a:pathLst>
                  <a:path w="593090">
                    <a:moveTo>
                      <a:pt x="592582" y="0"/>
                    </a:moveTo>
                    <a:lnTo>
                      <a:pt x="0" y="0"/>
                    </a:lnTo>
                  </a:path>
                </a:pathLst>
              </a:custGeom>
              <a:ln w="31329">
                <a:solidFill>
                  <a:srgbClr val="203A8A"/>
                </a:solidFill>
              </a:ln>
            </p:spPr>
            <p:txBody>
              <a:bodyPr wrap="square" lIns="0" tIns="0" rIns="0" bIns="0" rtlCol="0"/>
              <a:lstStyle/>
              <a:p>
                <a:endParaRPr/>
              </a:p>
            </p:txBody>
          </p:sp>
          <p:sp>
            <p:nvSpPr>
              <p:cNvPr id="42" name="object 44">
                <a:extLst>
                  <a:ext uri="{FF2B5EF4-FFF2-40B4-BE49-F238E27FC236}">
                    <a16:creationId xmlns:a16="http://schemas.microsoft.com/office/drawing/2014/main" id="{364368D2-E945-4484-BE1D-A340889DB02C}"/>
                  </a:ext>
                </a:extLst>
              </p:cNvPr>
              <p:cNvSpPr/>
              <p:nvPr/>
            </p:nvSpPr>
            <p:spPr>
              <a:xfrm>
                <a:off x="6113186" y="4829607"/>
                <a:ext cx="521334" cy="0"/>
              </a:xfrm>
              <a:custGeom>
                <a:avLst/>
                <a:gdLst/>
                <a:ahLst/>
                <a:cxnLst/>
                <a:rect l="l" t="t" r="r" b="b"/>
                <a:pathLst>
                  <a:path w="521334">
                    <a:moveTo>
                      <a:pt x="0" y="0"/>
                    </a:moveTo>
                    <a:lnTo>
                      <a:pt x="521208" y="0"/>
                    </a:lnTo>
                  </a:path>
                </a:pathLst>
              </a:custGeom>
              <a:ln w="31329">
                <a:solidFill>
                  <a:srgbClr val="203A8A"/>
                </a:solidFill>
              </a:ln>
            </p:spPr>
            <p:txBody>
              <a:bodyPr wrap="square" lIns="0" tIns="0" rIns="0" bIns="0" rtlCol="0"/>
              <a:lstStyle/>
              <a:p>
                <a:endParaRPr/>
              </a:p>
            </p:txBody>
          </p:sp>
        </p:grpSp>
      </p:grpSp>
    </p:spTree>
    <p:extLst>
      <p:ext uri="{BB962C8B-B14F-4D97-AF65-F5344CB8AC3E}">
        <p14:creationId xmlns:p14="http://schemas.microsoft.com/office/powerpoint/2010/main" val="118930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14D42-F547-4381-9201-71E8587C5D1D}"/>
              </a:ext>
            </a:extLst>
          </p:cNvPr>
          <p:cNvSpPr>
            <a:spLocks noGrp="1"/>
          </p:cNvSpPr>
          <p:nvPr>
            <p:ph type="title"/>
          </p:nvPr>
        </p:nvSpPr>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kumimoji="0" lang="fr-FR" sz="1800" b="1"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3" name="Espace réservé du numéro de diapositive 2">
            <a:extLst>
              <a:ext uri="{FF2B5EF4-FFF2-40B4-BE49-F238E27FC236}">
                <a16:creationId xmlns:a16="http://schemas.microsoft.com/office/drawing/2014/main" id="{777A364F-CB28-4903-B4F0-A36E15D3865F}"/>
              </a:ext>
            </a:extLst>
          </p:cNvPr>
          <p:cNvSpPr>
            <a:spLocks noGrp="1"/>
          </p:cNvSpPr>
          <p:nvPr>
            <p:ph type="sldNum" sz="quarter" idx="12"/>
          </p:nvPr>
        </p:nvSpPr>
        <p:spPr/>
        <p:txBody>
          <a:bodyPr/>
          <a:lstStyle/>
          <a:p>
            <a:r>
              <a:rPr lang="fr-FR"/>
              <a:t>n° </a:t>
            </a:r>
            <a:fld id="{C447A031-B32D-4217-9A21-3960E1CED7C7}" type="slidenum">
              <a:rPr lang="fr-FR" smtClean="0"/>
              <a:t>5</a:t>
            </a:fld>
            <a:endParaRPr lang="fr-FR"/>
          </a:p>
        </p:txBody>
      </p:sp>
      <p:sp>
        <p:nvSpPr>
          <p:cNvPr id="4" name="Espace réservé du texte 3">
            <a:extLst>
              <a:ext uri="{FF2B5EF4-FFF2-40B4-BE49-F238E27FC236}">
                <a16:creationId xmlns:a16="http://schemas.microsoft.com/office/drawing/2014/main" id="{1D21F8BF-98F2-4FC0-8165-B381BDBBD26F}"/>
              </a:ext>
            </a:extLst>
          </p:cNvPr>
          <p:cNvSpPr>
            <a:spLocks noGrp="1"/>
          </p:cNvSpPr>
          <p:nvPr>
            <p:ph type="body" sz="quarter" idx="13"/>
          </p:nvPr>
        </p:nvSpPr>
        <p:spPr>
          <a:xfrm>
            <a:off x="765993" y="1054968"/>
            <a:ext cx="8028864" cy="4356584"/>
          </a:xfrm>
        </p:spPr>
        <p:txBody>
          <a:bodyPr>
            <a:normAutofit/>
          </a:bodyPr>
          <a:lstStyle/>
          <a:p>
            <a:pPr marL="271145" indent="-271145">
              <a:buFont typeface="Wingdings" panose="05000000000000000000" pitchFamily="2" charset="2"/>
              <a:buChar char="q"/>
            </a:pPr>
            <a:r>
              <a:rPr lang="fr-FR" i="1" u="sng" cap="small" dirty="0"/>
              <a:t>LA PRATIQUE</a:t>
            </a:r>
            <a:endParaRPr lang="fr-FR" dirty="0"/>
          </a:p>
          <a:p>
            <a:pPr marL="271145" indent="-271145" algn="just">
              <a:buFont typeface="Wingdings" panose="05000000000000000000" pitchFamily="2" charset="2"/>
              <a:buChar char="v"/>
            </a:pPr>
            <a:r>
              <a:rPr lang="fr-FR" cap="none" dirty="0"/>
              <a:t>Première initiative en 2000 sous l'égide du Centre de Médiation et d'Arbitrage de Paris (parité experts/avocats).</a:t>
            </a:r>
            <a:endParaRPr lang="fr-FR" cap="none" dirty="0">
              <a:cs typeface="Arial"/>
            </a:endParaRPr>
          </a:p>
          <a:p>
            <a:pPr marL="271145" indent="-271145" algn="just">
              <a:buFont typeface="Wingdings" panose="05000000000000000000" pitchFamily="2" charset="2"/>
              <a:buChar char="v"/>
            </a:pPr>
            <a:r>
              <a:rPr lang="fr-FR" cap="none" dirty="0">
                <a:cs typeface="Arial"/>
              </a:rPr>
              <a:t>Introduction en 2005 de clauses d'arbitrage dans les baux des centres commerciaux à l'initiative du CNCC, promoteur d'une Charte de relations bailleur-locataire après une forte résistance des enseignes conduite par le </a:t>
            </a:r>
            <a:r>
              <a:rPr lang="fr-FR" cap="none" dirty="0" err="1">
                <a:cs typeface="Arial"/>
              </a:rPr>
              <a:t>Procos</a:t>
            </a:r>
            <a:r>
              <a:rPr lang="fr-FR" cap="none" dirty="0">
                <a:cs typeface="Arial"/>
              </a:rPr>
              <a:t> </a:t>
            </a:r>
            <a:r>
              <a:rPr lang="fr-FR" cap="none" dirty="0">
                <a:ea typeface="+mn-lt"/>
                <a:cs typeface="+mn-lt"/>
              </a:rPr>
              <a:t>qui contestait la rédaction de ces clauses en termes d’étendue du domaine des litiges pouvant être soumis à l’arbitrage, de choix de l’instance susceptible d’être saisie et de définition des missions des arbitres.</a:t>
            </a:r>
            <a:endParaRPr lang="fr-FR" cap="none" dirty="0">
              <a:cs typeface="Arial"/>
            </a:endParaRPr>
          </a:p>
          <a:p>
            <a:pPr marL="271145" indent="-271145" algn="just">
              <a:buFont typeface="Wingdings" panose="05000000000000000000" pitchFamily="2" charset="2"/>
              <a:buChar char="v"/>
            </a:pPr>
            <a:r>
              <a:rPr lang="fr-FR" cap="none" dirty="0">
                <a:cs typeface="Arial"/>
              </a:rPr>
              <a:t>Venue à terme des baux assortis des clauses d'arbitrage finalement négociés </a:t>
            </a:r>
            <a:r>
              <a:rPr lang="fr-FR" cap="none" dirty="0">
                <a:ea typeface="+mn-lt"/>
                <a:cs typeface="+mn-lt"/>
              </a:rPr>
              <a:t>et qui visent trois causes de litiges :</a:t>
            </a:r>
            <a:endParaRPr lang="fr-FR" cap="none" dirty="0">
              <a:cs typeface="Arial"/>
            </a:endParaRPr>
          </a:p>
          <a:p>
            <a:pPr marL="271145" indent="-271145" algn="just">
              <a:buFont typeface="Arial"/>
              <a:buChar char="•"/>
            </a:pPr>
            <a:r>
              <a:rPr lang="fr-FR" cap="none" dirty="0"/>
              <a:t>Le loyer de base de renouvellement ;</a:t>
            </a:r>
            <a:endParaRPr lang="fr-FR" cap="none" dirty="0">
              <a:cs typeface="Arial"/>
            </a:endParaRPr>
          </a:p>
          <a:p>
            <a:pPr marL="271145" indent="-271145" algn="just">
              <a:buFont typeface="Arial"/>
              <a:buChar char="•"/>
            </a:pPr>
            <a:r>
              <a:rPr lang="fr-FR" cap="none" dirty="0"/>
              <a:t>L’indemnité d’éviction ;</a:t>
            </a:r>
            <a:endParaRPr lang="fr-FR" cap="none" dirty="0">
              <a:cs typeface="Arial"/>
            </a:endParaRPr>
          </a:p>
          <a:p>
            <a:pPr marL="271145" indent="-271145" algn="just">
              <a:buFont typeface="Arial"/>
              <a:buChar char="•"/>
            </a:pPr>
            <a:r>
              <a:rPr lang="fr-FR" cap="none" dirty="0"/>
              <a:t>L’indemnité d’occupation.</a:t>
            </a:r>
            <a:endParaRPr lang="fr-FR" cap="none" dirty="0">
              <a:cs typeface="Arial"/>
            </a:endParaRPr>
          </a:p>
          <a:p>
            <a:pPr marL="0" indent="0" algn="just">
              <a:buNone/>
            </a:pPr>
            <a:r>
              <a:rPr lang="fr-FR" cap="none" dirty="0">
                <a:cs typeface="Arial"/>
              </a:rPr>
              <a:t>Et saisine récente de la CNEJI pour désignation d'arbitres.</a:t>
            </a:r>
          </a:p>
          <a:p>
            <a:pPr marL="0" indent="0" algn="just">
              <a:buNone/>
            </a:pPr>
            <a:endParaRPr lang="fr-FR" cap="none" dirty="0">
              <a:cs typeface="Arial"/>
            </a:endParaRPr>
          </a:p>
          <a:p>
            <a:pPr marL="271145" indent="-271145" algn="just">
              <a:buFont typeface="Wingdings" panose="05000000000000000000" pitchFamily="2" charset="2"/>
              <a:buChar char="v"/>
            </a:pPr>
            <a:endParaRPr lang="fr-FR" sz="1400" cap="none" dirty="0">
              <a:cs typeface="Arial"/>
            </a:endParaRPr>
          </a:p>
          <a:p>
            <a:pPr marL="285750" lvl="4" indent="-285750" algn="just">
              <a:buFont typeface="Wingdings" panose="05000000000000000000" pitchFamily="2" charset="2"/>
              <a:buChar char="ü"/>
            </a:pPr>
            <a:endParaRPr lang="fr-FR" sz="1400" dirty="0">
              <a:solidFill>
                <a:schemeClr val="accent2"/>
              </a:solidFill>
              <a:highlight>
                <a:srgbClr val="FFFF00"/>
              </a:highlight>
              <a:cs typeface="Arial"/>
            </a:endParaRPr>
          </a:p>
          <a:p>
            <a:pPr lvl="3"/>
            <a:endParaRPr lang="fr-FR" dirty="0">
              <a:cs typeface="Arial"/>
            </a:endParaRPr>
          </a:p>
        </p:txBody>
      </p:sp>
    </p:spTree>
    <p:extLst>
      <p:ext uri="{BB962C8B-B14F-4D97-AF65-F5344CB8AC3E}">
        <p14:creationId xmlns:p14="http://schemas.microsoft.com/office/powerpoint/2010/main" val="414580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F14D42-F547-4381-9201-71E8587C5D1D}"/>
              </a:ext>
            </a:extLst>
          </p:cNvPr>
          <p:cNvSpPr>
            <a:spLocks noGrp="1"/>
          </p:cNvSpPr>
          <p:nvPr>
            <p:ph type="title"/>
          </p:nvPr>
        </p:nvSpPr>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kumimoji="0" lang="fr-FR" sz="1800" b="1"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3" name="Espace réservé du numéro de diapositive 2">
            <a:extLst>
              <a:ext uri="{FF2B5EF4-FFF2-40B4-BE49-F238E27FC236}">
                <a16:creationId xmlns:a16="http://schemas.microsoft.com/office/drawing/2014/main" id="{777A364F-CB28-4903-B4F0-A36E15D3865F}"/>
              </a:ext>
            </a:extLst>
          </p:cNvPr>
          <p:cNvSpPr>
            <a:spLocks noGrp="1"/>
          </p:cNvSpPr>
          <p:nvPr>
            <p:ph type="sldNum" sz="quarter" idx="12"/>
          </p:nvPr>
        </p:nvSpPr>
        <p:spPr/>
        <p:txBody>
          <a:bodyPr/>
          <a:lstStyle/>
          <a:p>
            <a:r>
              <a:rPr lang="fr-FR"/>
              <a:t>n° </a:t>
            </a:r>
            <a:fld id="{C447A031-B32D-4217-9A21-3960E1CED7C7}" type="slidenum">
              <a:rPr lang="fr-FR" smtClean="0"/>
              <a:t>6</a:t>
            </a:fld>
            <a:endParaRPr lang="fr-FR"/>
          </a:p>
        </p:txBody>
      </p:sp>
      <p:sp>
        <p:nvSpPr>
          <p:cNvPr id="4" name="Espace réservé du texte 3">
            <a:extLst>
              <a:ext uri="{FF2B5EF4-FFF2-40B4-BE49-F238E27FC236}">
                <a16:creationId xmlns:a16="http://schemas.microsoft.com/office/drawing/2014/main" id="{1D21F8BF-98F2-4FC0-8165-B381BDBBD26F}"/>
              </a:ext>
            </a:extLst>
          </p:cNvPr>
          <p:cNvSpPr>
            <a:spLocks noGrp="1"/>
          </p:cNvSpPr>
          <p:nvPr>
            <p:ph type="body" sz="quarter" idx="13"/>
          </p:nvPr>
        </p:nvSpPr>
        <p:spPr>
          <a:xfrm>
            <a:off x="694556" y="883518"/>
            <a:ext cx="8286039" cy="6456846"/>
          </a:xfrm>
        </p:spPr>
        <p:txBody>
          <a:bodyPr>
            <a:normAutofit fontScale="92500" lnSpcReduction="10000"/>
          </a:bodyPr>
          <a:lstStyle/>
          <a:p>
            <a:pPr marL="271145" indent="-271145">
              <a:buFont typeface="Wingdings" panose="05000000000000000000" pitchFamily="2" charset="2"/>
              <a:buChar char="q"/>
            </a:pPr>
            <a:r>
              <a:rPr lang="fr-FR" i="1" u="sng" cap="small" dirty="0"/>
              <a:t>LA PRATIQUE</a:t>
            </a:r>
            <a:endParaRPr lang="fr-FR" dirty="0"/>
          </a:p>
          <a:p>
            <a:pPr marL="271145" indent="-271145" algn="just">
              <a:buFont typeface="Wingdings" panose="05000000000000000000" pitchFamily="2" charset="2"/>
              <a:buChar char="v"/>
            </a:pPr>
            <a:r>
              <a:rPr lang="fr-FR" cap="none" dirty="0">
                <a:cs typeface="Arial"/>
              </a:rPr>
              <a:t>Raisons multiples de l'échec :</a:t>
            </a:r>
          </a:p>
          <a:p>
            <a:pPr marL="271145" indent="-271145" algn="just">
              <a:buChar char="ü"/>
            </a:pPr>
            <a:r>
              <a:rPr lang="fr-FR" cap="none" dirty="0"/>
              <a:t>A l'origine : méconnaissance, défiance et frilosité des prescripteurs.</a:t>
            </a:r>
            <a:endParaRPr lang="fr-FR" dirty="0"/>
          </a:p>
          <a:p>
            <a:pPr marL="271145" indent="-271145" algn="just">
              <a:buChar char="ü"/>
            </a:pPr>
            <a:r>
              <a:rPr lang="fr-FR" cap="none" dirty="0"/>
              <a:t>Défaut de "vocations" : </a:t>
            </a:r>
            <a:r>
              <a:rPr lang="fr-FR" cap="none" dirty="0">
                <a:ea typeface="+mn-lt"/>
                <a:cs typeface="+mn-lt"/>
              </a:rPr>
              <a:t>manque d'arbitres</a:t>
            </a:r>
            <a:r>
              <a:rPr lang="fr-FR" cap="none" dirty="0"/>
              <a:t> / recours limité à l'arbitrage.</a:t>
            </a:r>
            <a:endParaRPr lang="fr-FR" dirty="0">
              <a:cs typeface="Arial"/>
            </a:endParaRPr>
          </a:p>
          <a:p>
            <a:pPr marL="271145" indent="-271145" algn="just">
              <a:buChar char="ü"/>
            </a:pPr>
            <a:r>
              <a:rPr lang="fr-FR" cap="none" dirty="0"/>
              <a:t>Formation de l'arbitre, </a:t>
            </a:r>
            <a:r>
              <a:rPr lang="fr-FR" sz="1400" cap="none" dirty="0"/>
              <a:t>qui </a:t>
            </a:r>
            <a:r>
              <a:rPr lang="fr-FR" cap="none" dirty="0"/>
              <a:t>n'est pas</a:t>
            </a:r>
            <a:r>
              <a:rPr lang="fr-FR" sz="1400" cap="none" dirty="0"/>
              <a:t> forcément </a:t>
            </a:r>
            <a:r>
              <a:rPr lang="fr-FR" cap="none" dirty="0"/>
              <a:t>un juriste. Or,</a:t>
            </a:r>
            <a:r>
              <a:rPr lang="fr-FR" sz="1400" cap="none" dirty="0"/>
              <a:t> </a:t>
            </a:r>
            <a:r>
              <a:rPr lang="fr-FR" cap="none" dirty="0"/>
              <a:t>celui-ci est amené</a:t>
            </a:r>
            <a:r>
              <a:rPr lang="fr-FR" sz="1400" cap="none" dirty="0"/>
              <a:t> à :</a:t>
            </a:r>
            <a:endParaRPr lang="fr-FR" cap="none" dirty="0">
              <a:cs typeface="Arial"/>
            </a:endParaRPr>
          </a:p>
          <a:p>
            <a:pPr marL="822960" indent="-271145" algn="just">
              <a:buFont typeface="Arial" panose="05000000000000000000" pitchFamily="2" charset="2"/>
              <a:buChar char="•"/>
            </a:pPr>
            <a:r>
              <a:rPr lang="fr-FR" cap="none" dirty="0">
                <a:solidFill>
                  <a:srgbClr val="233C8C"/>
                </a:solidFill>
              </a:rPr>
              <a:t>Rédiger des sentences ;</a:t>
            </a:r>
            <a:endParaRPr lang="fr-FR" cap="none" dirty="0">
              <a:solidFill>
                <a:srgbClr val="233C8C"/>
              </a:solidFill>
              <a:cs typeface="Arial"/>
            </a:endParaRPr>
          </a:p>
          <a:p>
            <a:pPr marL="822960" indent="-271145" algn="just">
              <a:buFont typeface="Arial" panose="05000000000000000000" pitchFamily="2" charset="2"/>
              <a:buChar char="•"/>
            </a:pPr>
            <a:r>
              <a:rPr lang="fr-FR" cap="none" dirty="0">
                <a:solidFill>
                  <a:srgbClr val="233C8C"/>
                </a:solidFill>
              </a:rPr>
              <a:t>Respecter les règles de procédure civile et notamment le principe du contradictoire ;</a:t>
            </a:r>
            <a:endParaRPr lang="fr-FR" cap="none" dirty="0">
              <a:solidFill>
                <a:srgbClr val="233C8C"/>
              </a:solidFill>
              <a:cs typeface="Arial"/>
            </a:endParaRPr>
          </a:p>
          <a:p>
            <a:pPr marL="822960" indent="-271145" algn="just">
              <a:buFont typeface="Arial" panose="05000000000000000000" pitchFamily="2" charset="2"/>
              <a:buChar char="•"/>
            </a:pPr>
            <a:r>
              <a:rPr lang="fr-FR" cap="none" dirty="0">
                <a:solidFill>
                  <a:srgbClr val="233C8C"/>
                </a:solidFill>
              </a:rPr>
              <a:t>Détecter les clauses du bail qui pourraient être annulées ou rendues inapplicables car contraires aux dispositions d’ordre public des baux commerciaux.</a:t>
            </a:r>
            <a:endParaRPr lang="fr-FR" cap="none" dirty="0">
              <a:solidFill>
                <a:srgbClr val="233C8C"/>
              </a:solidFill>
              <a:cs typeface="Arial"/>
            </a:endParaRPr>
          </a:p>
          <a:p>
            <a:pPr marL="285750" indent="-285750" algn="just">
              <a:buClr>
                <a:srgbClr val="55B9BE"/>
              </a:buClr>
              <a:buFont typeface="Wingdings" panose="05000000000000000000" pitchFamily="2" charset="2"/>
              <a:buChar char="ü"/>
            </a:pPr>
            <a:r>
              <a:rPr lang="fr-FR" cap="none" dirty="0">
                <a:solidFill>
                  <a:srgbClr val="233C8C"/>
                </a:solidFill>
                <a:cs typeface="Arial"/>
              </a:rPr>
              <a:t>Contestation des arbitrages, mise en cause de la RCP des arbitres.</a:t>
            </a:r>
            <a:endParaRPr lang="fr-FR" sz="1400" cap="none" dirty="0">
              <a:solidFill>
                <a:srgbClr val="233C8C"/>
              </a:solidFill>
              <a:cs typeface="Arial"/>
            </a:endParaRPr>
          </a:p>
          <a:p>
            <a:pPr marL="285750" indent="-285750" algn="just">
              <a:buClr>
                <a:srgbClr val="55B9BE"/>
              </a:buClr>
              <a:buFont typeface="Wingdings" panose="05000000000000000000" pitchFamily="2" charset="2"/>
              <a:buChar char="ü"/>
            </a:pPr>
            <a:r>
              <a:rPr lang="fr-FR" cap="none" dirty="0">
                <a:solidFill>
                  <a:srgbClr val="233C8C"/>
                </a:solidFill>
                <a:cs typeface="Arial"/>
              </a:rPr>
              <a:t>Coût de l'arbitrage (perçu comme dissuasif par les prescripteurs comme les arbitres).</a:t>
            </a:r>
            <a:endParaRPr lang="fr-FR" sz="1400" cap="none" dirty="0">
              <a:solidFill>
                <a:srgbClr val="233C8C"/>
              </a:solidFill>
              <a:cs typeface="Arial"/>
            </a:endParaRPr>
          </a:p>
          <a:p>
            <a:pPr marL="271145" indent="-271145" algn="just">
              <a:buClr>
                <a:srgbClr val="55B9BE"/>
              </a:buClr>
              <a:buFont typeface="Wingdings" panose="05000000000000000000" pitchFamily="2" charset="2"/>
              <a:buChar char="v"/>
            </a:pPr>
            <a:r>
              <a:rPr lang="fr-FR" cap="none" dirty="0">
                <a:solidFill>
                  <a:srgbClr val="233C8C"/>
                </a:solidFill>
                <a:cs typeface="Arial"/>
              </a:rPr>
              <a:t>En 2020 : </a:t>
            </a:r>
            <a:r>
              <a:rPr lang="fr-FR" cap="none" dirty="0">
                <a:ea typeface="+mn-lt"/>
                <a:cs typeface="+mn-lt"/>
              </a:rPr>
              <a:t>face à la demande de désignation d’arbitres, mise en place par la CNEJI d’une liste d’experts-arbitres qui répondent aux critères de formation (confiée au CMAP) et sont assurés.</a:t>
            </a:r>
            <a:endParaRPr lang="fr-FR" cap="none" dirty="0">
              <a:solidFill>
                <a:srgbClr val="233C8C"/>
              </a:solidFill>
              <a:cs typeface="Arial"/>
            </a:endParaRPr>
          </a:p>
          <a:p>
            <a:pPr marL="271145" indent="-271145" algn="just">
              <a:buClr>
                <a:srgbClr val="55B9BE"/>
              </a:buClr>
              <a:buChar char="v"/>
            </a:pPr>
            <a:r>
              <a:rPr lang="fr-FR" cap="none" dirty="0">
                <a:ea typeface="+mn-lt"/>
                <a:cs typeface="+mn-lt"/>
              </a:rPr>
              <a:t>Maîtrise possible du coût par la mise en place d’un barème adapté. D’autre part, la présence d’experts au sein du Tribunal arbitral permet de faire l’économie de l’expertise dont sont assorties les procédures devant les juridictions.</a:t>
            </a:r>
          </a:p>
          <a:p>
            <a:pPr marL="0" indent="0" algn="just">
              <a:buClr>
                <a:srgbClr val="55B9BE"/>
              </a:buClr>
              <a:buNone/>
            </a:pPr>
            <a:endParaRPr lang="fr-FR" cap="none" dirty="0">
              <a:ea typeface="+mn-lt"/>
              <a:cs typeface="+mn-lt"/>
            </a:endParaRPr>
          </a:p>
          <a:p>
            <a:pPr marL="342900" indent="-342900" algn="just">
              <a:buChar char="q"/>
            </a:pPr>
            <a:r>
              <a:rPr lang="fr-FR" i="1" u="sng" cap="small" dirty="0">
                <a:ea typeface="+mn-lt"/>
                <a:cs typeface="+mn-lt"/>
              </a:rPr>
              <a:t>LE FACTEUR D'INCERTITUDE</a:t>
            </a:r>
            <a:endParaRPr lang="fr-FR" dirty="0">
              <a:ea typeface="+mn-lt"/>
              <a:cs typeface="+mn-lt"/>
            </a:endParaRPr>
          </a:p>
          <a:p>
            <a:pPr marL="274320" indent="-271145" algn="just">
              <a:buFont typeface="Wingdings" panose="05000000000000000000" pitchFamily="2" charset="2"/>
              <a:buChar char="ü"/>
            </a:pPr>
            <a:r>
              <a:rPr lang="fr-FR" cap="none" dirty="0">
                <a:ea typeface="+mn-lt"/>
                <a:cs typeface="+mn-lt"/>
              </a:rPr>
              <a:t>Le délai d’une procédure qu’il s’agisse de fixation du loyer du bail renouvelé ou de chiffrage de l’indemnité d’éviction pénalise de la même façon bailleurs et locataires. </a:t>
            </a:r>
          </a:p>
          <a:p>
            <a:pPr marL="274320" indent="-271145" algn="just">
              <a:buFont typeface="Wingdings" panose="05000000000000000000" pitchFamily="2" charset="2"/>
              <a:buChar char="ü"/>
            </a:pPr>
            <a:r>
              <a:rPr lang="fr-FR" cap="none" dirty="0">
                <a:ea typeface="+mn-lt"/>
                <a:cs typeface="+mn-lt"/>
              </a:rPr>
              <a:t>Les premiers ont besoin de mettre en perspective la rentabilité de leur investissement, d’opérer le cas échéant des arbitrages, et les seconds de maîtriser leur compte de résultat prévisionnel.</a:t>
            </a:r>
            <a:endParaRPr lang="fr-FR" dirty="0">
              <a:cs typeface="Arial"/>
            </a:endParaRPr>
          </a:p>
          <a:p>
            <a:pPr marL="0" indent="0" algn="just">
              <a:buClr>
                <a:srgbClr val="55B9BE"/>
              </a:buClr>
              <a:buNone/>
            </a:pPr>
            <a:endParaRPr lang="fr-FR" cap="none" dirty="0">
              <a:solidFill>
                <a:srgbClr val="233C8C"/>
              </a:solidFill>
              <a:cs typeface="Arial"/>
            </a:endParaRPr>
          </a:p>
          <a:p>
            <a:pPr marL="0" indent="0" algn="just">
              <a:buClr>
                <a:srgbClr val="55B9BE"/>
              </a:buClr>
              <a:buNone/>
            </a:pPr>
            <a:endParaRPr lang="fr-FR" sz="1400" cap="none" dirty="0">
              <a:solidFill>
                <a:srgbClr val="233C8C"/>
              </a:solidFill>
              <a:cs typeface="Arial"/>
            </a:endParaRPr>
          </a:p>
          <a:p>
            <a:pPr marL="271145" indent="-271145" algn="just">
              <a:buClr>
                <a:srgbClr val="55B9BE"/>
              </a:buClr>
              <a:buFont typeface="Wingdings" panose="05000000000000000000" pitchFamily="2" charset="2"/>
              <a:buChar char=""/>
            </a:pPr>
            <a:endParaRPr lang="fr-FR" sz="1400" cap="none" dirty="0">
              <a:solidFill>
                <a:srgbClr val="233C8C"/>
              </a:solidFill>
              <a:cs typeface="Arial"/>
            </a:endParaRPr>
          </a:p>
          <a:p>
            <a:pPr marL="285750" indent="-285750" algn="just">
              <a:buClr>
                <a:srgbClr val="55B9BE"/>
              </a:buClr>
              <a:buFont typeface="Wingdings" panose="05000000000000000000" pitchFamily="2" charset="2"/>
              <a:buChar char="v"/>
            </a:pPr>
            <a:endParaRPr lang="fr-FR" cap="none" dirty="0">
              <a:solidFill>
                <a:srgbClr val="233C8C"/>
              </a:solidFill>
              <a:cs typeface="Arial"/>
            </a:endParaRPr>
          </a:p>
          <a:p>
            <a:pPr marL="285750" lvl="4" indent="-285750" algn="just">
              <a:buFont typeface="Wingdings" panose="05000000000000000000" pitchFamily="2" charset="2"/>
              <a:buChar char="ü"/>
            </a:pPr>
            <a:endParaRPr lang="fr-FR" sz="1400" dirty="0">
              <a:solidFill>
                <a:srgbClr val="233C8C"/>
              </a:solidFill>
              <a:highlight>
                <a:srgbClr val="FFFF00"/>
              </a:highlight>
              <a:cs typeface="Arial"/>
            </a:endParaRPr>
          </a:p>
          <a:p>
            <a:pPr lvl="3"/>
            <a:endParaRPr lang="fr-FR" dirty="0">
              <a:solidFill>
                <a:srgbClr val="646464"/>
              </a:solidFill>
              <a:cs typeface="Arial"/>
            </a:endParaRPr>
          </a:p>
        </p:txBody>
      </p:sp>
    </p:spTree>
    <p:extLst>
      <p:ext uri="{BB962C8B-B14F-4D97-AF65-F5344CB8AC3E}">
        <p14:creationId xmlns:p14="http://schemas.microsoft.com/office/powerpoint/2010/main" val="397714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7AAC5-6644-4429-AC9B-5B337DDCA600}"/>
              </a:ext>
            </a:extLst>
          </p:cNvPr>
          <p:cNvSpPr>
            <a:spLocks noGrp="1"/>
          </p:cNvSpPr>
          <p:nvPr>
            <p:ph type="title"/>
          </p:nvPr>
        </p:nvSpPr>
        <p:spPr>
          <a:xfrm>
            <a:off x="765624" y="260648"/>
            <a:ext cx="8028000" cy="360000"/>
          </a:xfrm>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kumimoji="0" lang="fr-FR" sz="1800" b="1"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3" name="Espace réservé du numéro de diapositive 2">
            <a:extLst>
              <a:ext uri="{FF2B5EF4-FFF2-40B4-BE49-F238E27FC236}">
                <a16:creationId xmlns:a16="http://schemas.microsoft.com/office/drawing/2014/main" id="{41933EB6-A0A3-4652-A657-467148FFA819}"/>
              </a:ext>
            </a:extLst>
          </p:cNvPr>
          <p:cNvSpPr>
            <a:spLocks noGrp="1"/>
          </p:cNvSpPr>
          <p:nvPr>
            <p:ph type="sldNum" sz="quarter" idx="12"/>
          </p:nvPr>
        </p:nvSpPr>
        <p:spPr/>
        <p:txBody>
          <a:bodyPr/>
          <a:lstStyle/>
          <a:p>
            <a:r>
              <a:rPr lang="fr-FR"/>
              <a:t>n° </a:t>
            </a:r>
            <a:fld id="{C447A031-B32D-4217-9A21-3960E1CED7C7}" type="slidenum">
              <a:rPr lang="fr-FR" smtClean="0"/>
              <a:t>7</a:t>
            </a:fld>
            <a:endParaRPr lang="fr-FR"/>
          </a:p>
        </p:txBody>
      </p:sp>
      <p:sp>
        <p:nvSpPr>
          <p:cNvPr id="4" name="Espace réservé du texte 3">
            <a:extLst>
              <a:ext uri="{FF2B5EF4-FFF2-40B4-BE49-F238E27FC236}">
                <a16:creationId xmlns:a16="http://schemas.microsoft.com/office/drawing/2014/main" id="{476FDD61-6137-4BAB-98A4-CACED71845D5}"/>
              </a:ext>
            </a:extLst>
          </p:cNvPr>
          <p:cNvSpPr>
            <a:spLocks noGrp="1"/>
          </p:cNvSpPr>
          <p:nvPr>
            <p:ph type="body" sz="quarter" idx="13"/>
          </p:nvPr>
        </p:nvSpPr>
        <p:spPr>
          <a:xfrm>
            <a:off x="850558" y="895003"/>
            <a:ext cx="7955682" cy="5776812"/>
          </a:xfrm>
        </p:spPr>
        <p:txBody>
          <a:bodyPr>
            <a:normAutofit/>
          </a:bodyPr>
          <a:lstStyle/>
          <a:p>
            <a:pPr marL="271145" indent="-271145"/>
            <a:r>
              <a:rPr lang="fr-FR" dirty="0"/>
              <a:t>II.	</a:t>
            </a:r>
            <a:r>
              <a:rPr lang="fr-FR" b="1" dirty="0"/>
              <a:t>LES CONSTATS</a:t>
            </a:r>
            <a:endParaRPr lang="fr-FR" dirty="0"/>
          </a:p>
          <a:p>
            <a:pPr marL="271145" indent="-271145" algn="just"/>
            <a:endParaRPr lang="fr-FR" dirty="0">
              <a:cs typeface="Arial"/>
            </a:endParaRPr>
          </a:p>
          <a:p>
            <a:pPr marL="271145" indent="-271145" algn="just">
              <a:buFont typeface="Wingdings" panose="05000000000000000000" pitchFamily="2" charset="2"/>
              <a:buChar char="q"/>
            </a:pPr>
            <a:r>
              <a:rPr lang="fr-FR" cap="none" dirty="0"/>
              <a:t>Les </a:t>
            </a:r>
            <a:r>
              <a:rPr lang="fr-FR" b="1" dirty="0"/>
              <a:t>délais</a:t>
            </a:r>
            <a:r>
              <a:rPr lang="fr-FR" b="1" cap="none" dirty="0"/>
              <a:t> LONGS </a:t>
            </a:r>
            <a:r>
              <a:rPr lang="fr-FR" cap="none" dirty="0"/>
              <a:t> des procédures devant les tribunaux étatiques incompatibles avec la matière des baux commerciaux</a:t>
            </a:r>
            <a:endParaRPr lang="fr-FR" cap="none" dirty="0">
              <a:cs typeface="Arial"/>
            </a:endParaRPr>
          </a:p>
          <a:p>
            <a:pPr marL="0" indent="0" algn="just">
              <a:buNone/>
            </a:pPr>
            <a:endParaRPr lang="fr-FR" cap="none" dirty="0"/>
          </a:p>
          <a:p>
            <a:pPr marL="0" indent="0" algn="just">
              <a:buNone/>
            </a:pPr>
            <a:r>
              <a:rPr lang="fr-FR" cap="none" dirty="0"/>
              <a:t>LES RAISONS :</a:t>
            </a:r>
            <a:endParaRPr lang="fr-FR" cap="none">
              <a:cs typeface="Arial"/>
            </a:endParaRPr>
          </a:p>
          <a:p>
            <a:pPr marL="271145" indent="-271145" algn="just">
              <a:buFontTx/>
              <a:buChar char="-"/>
            </a:pPr>
            <a:r>
              <a:rPr lang="fr-FR" cap="none" dirty="0"/>
              <a:t>Encombrement de tribunaux</a:t>
            </a:r>
            <a:endParaRPr lang="fr-FR" cap="none" dirty="0">
              <a:cs typeface="Arial"/>
            </a:endParaRPr>
          </a:p>
          <a:p>
            <a:pPr marL="271145" indent="-271145" algn="just">
              <a:buFontTx/>
              <a:buChar char="-"/>
            </a:pPr>
            <a:r>
              <a:rPr lang="fr-FR" cap="none" dirty="0"/>
              <a:t>Nécessité d'intervention d’un expert judiciaire</a:t>
            </a:r>
            <a:endParaRPr lang="fr-FR" cap="none" dirty="0">
              <a:cs typeface="Arial"/>
            </a:endParaRPr>
          </a:p>
          <a:p>
            <a:pPr marL="0" indent="0" algn="just">
              <a:buNone/>
            </a:pPr>
            <a:endParaRPr lang="fr-FR" cap="none" dirty="0"/>
          </a:p>
          <a:p>
            <a:pPr marL="0" indent="0" algn="just">
              <a:buNone/>
            </a:pPr>
            <a:r>
              <a:rPr lang="fr-FR" cap="none" dirty="0"/>
              <a:t>LES CONSEQUENCES :</a:t>
            </a:r>
            <a:endParaRPr lang="fr-FR" cap="none" dirty="0">
              <a:cs typeface="Arial"/>
            </a:endParaRPr>
          </a:p>
          <a:p>
            <a:pPr marL="271145" indent="-271145" algn="just">
              <a:buFontTx/>
              <a:buChar char="-"/>
            </a:pPr>
            <a:r>
              <a:rPr lang="fr-FR" cap="none" dirty="0"/>
              <a:t>Une procédure longue est nécessairement </a:t>
            </a:r>
            <a:r>
              <a:rPr lang="fr-FR" b="1" cap="none" dirty="0"/>
              <a:t>coûteuse</a:t>
            </a:r>
            <a:endParaRPr lang="fr-FR" b="1" cap="none" dirty="0">
              <a:cs typeface="Arial"/>
            </a:endParaRPr>
          </a:p>
          <a:p>
            <a:pPr marL="271145" indent="-271145" algn="just">
              <a:buFontTx/>
              <a:buChar char="-"/>
            </a:pPr>
            <a:r>
              <a:rPr lang="fr-FR" cap="none" dirty="0"/>
              <a:t>Facteur </a:t>
            </a:r>
            <a:r>
              <a:rPr lang="fr-FR" b="1" cap="none" dirty="0"/>
              <a:t>d’incertitude</a:t>
            </a:r>
            <a:endParaRPr lang="fr-FR" b="1" cap="none" dirty="0">
              <a:cs typeface="Arial"/>
            </a:endParaRPr>
          </a:p>
          <a:p>
            <a:pPr marL="822960" indent="-271145" algn="just">
              <a:buFont typeface="Arial"/>
              <a:buChar char="•"/>
            </a:pPr>
            <a:endParaRPr lang="fr-FR" cap="none" dirty="0">
              <a:solidFill>
                <a:srgbClr val="233C8C"/>
              </a:solidFill>
              <a:cs typeface="Arial"/>
            </a:endParaRPr>
          </a:p>
          <a:p>
            <a:pPr marL="271145" indent="-271145" algn="just">
              <a:buFont typeface="Wingdings" panose="05000000000000000000" pitchFamily="2" charset="2"/>
              <a:buChar char="q"/>
            </a:pPr>
            <a:r>
              <a:rPr lang="fr-FR" cap="none" dirty="0"/>
              <a:t>Manque de formation des magistrats en baux commerciaux</a:t>
            </a:r>
            <a:endParaRPr lang="fr-FR" cap="none" dirty="0">
              <a:cs typeface="Arial"/>
            </a:endParaRPr>
          </a:p>
          <a:p>
            <a:pPr marL="0" indent="0" algn="just">
              <a:buNone/>
            </a:pPr>
            <a:endParaRPr lang="fr-FR" cap="none" dirty="0"/>
          </a:p>
          <a:p>
            <a:pPr marL="271145" indent="-271145" algn="just">
              <a:buFont typeface="Wingdings" panose="05000000000000000000" pitchFamily="2" charset="2"/>
              <a:buChar char="q"/>
            </a:pPr>
            <a:r>
              <a:rPr lang="fr-FR" cap="none" dirty="0"/>
              <a:t>Les </a:t>
            </a:r>
            <a:r>
              <a:rPr lang="fr-FR" b="1" cap="none" dirty="0"/>
              <a:t>MODES ALTERNATIFS DE REGLEMENT DES LITIGES</a:t>
            </a:r>
            <a:r>
              <a:rPr lang="fr-FR" cap="none" dirty="0"/>
              <a:t> sont activement promus par le législateur</a:t>
            </a:r>
            <a:endParaRPr lang="fr-FR" cap="none" dirty="0">
              <a:cs typeface="Arial"/>
            </a:endParaRPr>
          </a:p>
          <a:p>
            <a:pPr marL="271145" indent="-271145">
              <a:buFont typeface="Wingdings" panose="05000000000000000000" pitchFamily="2" charset="2"/>
              <a:buChar char="q"/>
            </a:pPr>
            <a:endParaRPr lang="fr-FR" dirty="0">
              <a:cs typeface="Arial"/>
            </a:endParaRPr>
          </a:p>
        </p:txBody>
      </p:sp>
    </p:spTree>
    <p:extLst>
      <p:ext uri="{BB962C8B-B14F-4D97-AF65-F5344CB8AC3E}">
        <p14:creationId xmlns:p14="http://schemas.microsoft.com/office/powerpoint/2010/main" val="130213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C8B85-FBC3-4CCD-951E-FB2D5745D14F}"/>
              </a:ext>
            </a:extLst>
          </p:cNvPr>
          <p:cNvSpPr>
            <a:spLocks noGrp="1"/>
          </p:cNvSpPr>
          <p:nvPr>
            <p:ph type="title"/>
          </p:nvPr>
        </p:nvSpPr>
        <p:spPr>
          <a:xfrm>
            <a:off x="716906" y="188640"/>
            <a:ext cx="8028000" cy="360000"/>
          </a:xfrm>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kumimoji="0" lang="fr-FR" sz="1800" b="1"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3" name="Espace réservé du numéro de diapositive 2">
            <a:extLst>
              <a:ext uri="{FF2B5EF4-FFF2-40B4-BE49-F238E27FC236}">
                <a16:creationId xmlns:a16="http://schemas.microsoft.com/office/drawing/2014/main" id="{559BD2B3-7B42-4FA3-A682-374CD63D3113}"/>
              </a:ext>
            </a:extLst>
          </p:cNvPr>
          <p:cNvSpPr>
            <a:spLocks noGrp="1"/>
          </p:cNvSpPr>
          <p:nvPr>
            <p:ph type="sldNum" sz="quarter" idx="12"/>
          </p:nvPr>
        </p:nvSpPr>
        <p:spPr/>
        <p:txBody>
          <a:bodyPr/>
          <a:lstStyle/>
          <a:p>
            <a:r>
              <a:rPr lang="fr-FR">
                <a:latin typeface="+mj-lt"/>
              </a:rPr>
              <a:t>n° </a:t>
            </a:r>
            <a:fld id="{C447A031-B32D-4217-9A21-3960E1CED7C7}" type="slidenum">
              <a:rPr lang="fr-FR" smtClean="0">
                <a:latin typeface="+mj-lt"/>
              </a:rPr>
              <a:t>8</a:t>
            </a:fld>
            <a:endParaRPr lang="fr-FR">
              <a:latin typeface="+mj-lt"/>
            </a:endParaRPr>
          </a:p>
        </p:txBody>
      </p:sp>
      <p:sp>
        <p:nvSpPr>
          <p:cNvPr id="4" name="Espace réservé du texte 3">
            <a:extLst>
              <a:ext uri="{FF2B5EF4-FFF2-40B4-BE49-F238E27FC236}">
                <a16:creationId xmlns:a16="http://schemas.microsoft.com/office/drawing/2014/main" id="{9321BD73-E4DA-466B-9553-40B4F350DAEB}"/>
              </a:ext>
            </a:extLst>
          </p:cNvPr>
          <p:cNvSpPr>
            <a:spLocks noGrp="1"/>
          </p:cNvSpPr>
          <p:nvPr>
            <p:ph type="body" sz="quarter" idx="13"/>
          </p:nvPr>
        </p:nvSpPr>
        <p:spPr>
          <a:xfrm>
            <a:off x="712181" y="764703"/>
            <a:ext cx="8358398" cy="6408713"/>
          </a:xfrm>
        </p:spPr>
        <p:txBody>
          <a:bodyPr>
            <a:normAutofit fontScale="70000" lnSpcReduction="20000"/>
          </a:bodyPr>
          <a:lstStyle/>
          <a:p>
            <a:pPr marL="271145" indent="-271145"/>
            <a:r>
              <a:rPr lang="fr-FR" dirty="0">
                <a:latin typeface="+mj-lt"/>
              </a:rPr>
              <a:t>III.	</a:t>
            </a:r>
            <a:r>
              <a:rPr lang="fr-FR" sz="1800" b="1" dirty="0">
                <a:latin typeface="+mj-lt"/>
              </a:rPr>
              <a:t>LES AVANTAGES</a:t>
            </a:r>
            <a:endParaRPr lang="fr-FR" sz="1800" dirty="0"/>
          </a:p>
          <a:p>
            <a:pPr marL="0" indent="0">
              <a:lnSpc>
                <a:spcPct val="120000"/>
              </a:lnSpc>
              <a:spcBef>
                <a:spcPts val="0"/>
              </a:spcBef>
              <a:buNone/>
            </a:pPr>
            <a:endParaRPr lang="fr-FR" sz="1900" dirty="0">
              <a:latin typeface="+mj-lt"/>
            </a:endParaRPr>
          </a:p>
          <a:p>
            <a:pPr marL="271145" indent="-271145" algn="just">
              <a:lnSpc>
                <a:spcPct val="120000"/>
              </a:lnSpc>
              <a:spcBef>
                <a:spcPts val="0"/>
              </a:spcBef>
              <a:buFont typeface="Wingdings" panose="05000000000000000000" pitchFamily="2" charset="2"/>
              <a:buChar char="q"/>
            </a:pPr>
            <a:r>
              <a:rPr lang="fr-FR" sz="1900" b="1" dirty="0">
                <a:latin typeface="+mj-lt"/>
              </a:rPr>
              <a:t>RAPIDITE</a:t>
            </a:r>
            <a:endParaRPr lang="fr-FR" sz="1900" b="1" dirty="0">
              <a:latin typeface="+mj-lt"/>
              <a:cs typeface="Arial"/>
            </a:endParaRPr>
          </a:p>
          <a:p>
            <a:pPr marL="0" indent="0" algn="just">
              <a:lnSpc>
                <a:spcPct val="120000"/>
              </a:lnSpc>
              <a:spcBef>
                <a:spcPts val="0"/>
              </a:spcBef>
              <a:buNone/>
            </a:pPr>
            <a:endParaRPr lang="fr-FR" sz="1900" dirty="0">
              <a:latin typeface="+mj-lt"/>
            </a:endParaRPr>
          </a:p>
          <a:p>
            <a:pPr marL="0" indent="0" algn="just">
              <a:lnSpc>
                <a:spcPct val="120000"/>
              </a:lnSpc>
              <a:spcBef>
                <a:spcPts val="0"/>
              </a:spcBef>
              <a:buNone/>
            </a:pPr>
            <a:r>
              <a:rPr lang="fr-FR" sz="1900" cap="none" dirty="0">
                <a:solidFill>
                  <a:srgbClr val="233C8C"/>
                </a:solidFill>
                <a:latin typeface="+mj-lt"/>
              </a:rPr>
              <a:t>Les procédures d’arbitrage durent moins d’un an entre la saisine du tribunal arbitral et l’obtention de la sentence. Les parties ont la possibilité de convenir des délais de procédure de manière contractuelle, ce qui évite les moyens dilatoires de l’une ou l’autre des parties.</a:t>
            </a:r>
          </a:p>
          <a:p>
            <a:pPr marL="0" indent="0" algn="just">
              <a:lnSpc>
                <a:spcPct val="120000"/>
              </a:lnSpc>
              <a:spcBef>
                <a:spcPts val="0"/>
              </a:spcBef>
              <a:buNone/>
            </a:pPr>
            <a:endParaRPr lang="fr-FR" sz="1900" cap="none" dirty="0">
              <a:solidFill>
                <a:srgbClr val="233C8C"/>
              </a:solidFill>
              <a:latin typeface="+mj-lt"/>
            </a:endParaRPr>
          </a:p>
          <a:p>
            <a:pPr marL="0" indent="0" algn="just">
              <a:lnSpc>
                <a:spcPct val="120000"/>
              </a:lnSpc>
              <a:spcBef>
                <a:spcPts val="0"/>
              </a:spcBef>
              <a:buNone/>
            </a:pPr>
            <a:r>
              <a:rPr lang="fr-FR" sz="1900" cap="none" dirty="0">
                <a:latin typeface="+mj-lt"/>
                <a:cs typeface="Arial"/>
              </a:rPr>
              <a:t>A moins que les parties ne prévoient le contraire, les recours contre la sentence arbitrale sont réduits à la seule procédure d'annulation dont les fondements sont prévus à </a:t>
            </a:r>
            <a:r>
              <a:rPr lang="fr-FR" sz="1900" b="1" cap="none" dirty="0">
                <a:latin typeface="+mj-lt"/>
                <a:cs typeface="Arial"/>
              </a:rPr>
              <a:t>l'article 1492 du Code de procédure civile </a:t>
            </a:r>
            <a:r>
              <a:rPr lang="fr-FR" sz="1900" cap="none" dirty="0">
                <a:latin typeface="+mj-lt"/>
                <a:cs typeface="Arial"/>
              </a:rPr>
              <a:t>:</a:t>
            </a:r>
          </a:p>
          <a:p>
            <a:pPr marL="285750" indent="-285750" algn="just">
              <a:buChar char="ü"/>
            </a:pPr>
            <a:r>
              <a:rPr lang="fr-FR" sz="1900" cap="none" dirty="0">
                <a:ea typeface="+mn-lt"/>
                <a:cs typeface="+mn-lt"/>
              </a:rPr>
              <a:t>Le tribunal arbitral s'est déclaré à tort compétent ou incompétent ; ou </a:t>
            </a:r>
            <a:endParaRPr lang="fr-FR" sz="1900" dirty="0">
              <a:ea typeface="+mn-lt"/>
              <a:cs typeface="+mn-lt"/>
            </a:endParaRPr>
          </a:p>
          <a:p>
            <a:pPr marL="285750" indent="-285750" algn="just">
              <a:buChar char="ü"/>
            </a:pPr>
            <a:r>
              <a:rPr lang="fr-FR" sz="1900" cap="none" dirty="0">
                <a:ea typeface="+mn-lt"/>
                <a:cs typeface="+mn-lt"/>
              </a:rPr>
              <a:t>Le tribunal arbitral a été irrégulièrement constitué ; ou </a:t>
            </a:r>
            <a:endParaRPr lang="fr-FR" sz="1900" dirty="0">
              <a:ea typeface="+mn-lt"/>
              <a:cs typeface="+mn-lt"/>
            </a:endParaRPr>
          </a:p>
          <a:p>
            <a:pPr marL="285750" indent="-285750" algn="just">
              <a:buChar char="ü"/>
            </a:pPr>
            <a:r>
              <a:rPr lang="fr-FR" sz="1900" cap="none" dirty="0">
                <a:ea typeface="+mn-lt"/>
                <a:cs typeface="+mn-lt"/>
              </a:rPr>
              <a:t>Le tribunal arbitral a statué sans se conformer à la mission qui lui avait été confiée ; ou </a:t>
            </a:r>
            <a:endParaRPr lang="fr-FR" sz="1900" dirty="0">
              <a:ea typeface="+mn-lt"/>
              <a:cs typeface="+mn-lt"/>
            </a:endParaRPr>
          </a:p>
          <a:p>
            <a:pPr marL="285750" indent="-285750" algn="just">
              <a:buChar char="ü"/>
            </a:pPr>
            <a:r>
              <a:rPr lang="fr-FR" sz="1900" cap="none" dirty="0">
                <a:ea typeface="+mn-lt"/>
                <a:cs typeface="+mn-lt"/>
              </a:rPr>
              <a:t> Le principe de la contradiction n'a pas été respecté ; ou </a:t>
            </a:r>
            <a:endParaRPr lang="fr-FR" sz="1900" dirty="0">
              <a:cs typeface="Arial"/>
            </a:endParaRPr>
          </a:p>
          <a:p>
            <a:pPr marL="285750" indent="-285750" algn="just">
              <a:buChar char="ü"/>
            </a:pPr>
            <a:r>
              <a:rPr lang="fr-FR" sz="1900" cap="none" dirty="0">
                <a:ea typeface="+mn-lt"/>
                <a:cs typeface="+mn-lt"/>
              </a:rPr>
              <a:t>La sentence est contraire à l'ordre public ; ou </a:t>
            </a:r>
            <a:endParaRPr lang="fr-FR" sz="1900" dirty="0">
              <a:ea typeface="+mn-lt"/>
              <a:cs typeface="+mn-lt"/>
            </a:endParaRPr>
          </a:p>
          <a:p>
            <a:pPr marL="285750" indent="-285750" algn="just">
              <a:buChar char="ü"/>
            </a:pPr>
            <a:r>
              <a:rPr lang="fr-FR" sz="1900" cap="none" dirty="0">
                <a:ea typeface="+mn-lt"/>
                <a:cs typeface="+mn-lt"/>
              </a:rPr>
              <a:t>La sentence n'est pas motivée ou n'indique pas la date à laquelle elle a été rendue ou le nom du ou des arbitres qui l'ont rendue ou ne comporte pas la ou les signatures requises ou n'a pas été rendue à la majorité des voix.</a:t>
            </a:r>
            <a:endParaRPr lang="fr-FR" sz="1900" dirty="0">
              <a:cs typeface="Arial"/>
            </a:endParaRPr>
          </a:p>
          <a:p>
            <a:pPr marL="0" indent="0" algn="just">
              <a:lnSpc>
                <a:spcPct val="120000"/>
              </a:lnSpc>
              <a:spcBef>
                <a:spcPts val="0"/>
              </a:spcBef>
              <a:buNone/>
            </a:pPr>
            <a:endParaRPr lang="fr-FR" sz="1900" cap="none" dirty="0">
              <a:highlight>
                <a:srgbClr val="FFFF00"/>
              </a:highlight>
              <a:latin typeface="+mj-lt"/>
              <a:cs typeface="Arial"/>
            </a:endParaRPr>
          </a:p>
          <a:p>
            <a:pPr marL="271145" indent="-271145" algn="just">
              <a:lnSpc>
                <a:spcPct val="120000"/>
              </a:lnSpc>
              <a:spcBef>
                <a:spcPts val="0"/>
              </a:spcBef>
              <a:buFont typeface="Wingdings" panose="05000000000000000000" pitchFamily="2" charset="2"/>
              <a:buChar char="q"/>
            </a:pPr>
            <a:r>
              <a:rPr lang="fr-FR" sz="1900" b="1" dirty="0">
                <a:latin typeface="+mj-lt"/>
              </a:rPr>
              <a:t>COUT</a:t>
            </a:r>
            <a:endParaRPr lang="fr-FR" sz="1900" b="1" dirty="0">
              <a:latin typeface="+mj-lt"/>
              <a:cs typeface="Arial"/>
            </a:endParaRPr>
          </a:p>
          <a:p>
            <a:pPr marL="271145" indent="-271145" algn="just">
              <a:lnSpc>
                <a:spcPct val="120000"/>
              </a:lnSpc>
              <a:spcBef>
                <a:spcPts val="0"/>
              </a:spcBef>
              <a:buFont typeface="Wingdings" panose="05000000000000000000" pitchFamily="2" charset="2"/>
              <a:buChar char="q"/>
            </a:pPr>
            <a:endParaRPr lang="fr-FR" sz="1900" dirty="0">
              <a:latin typeface="+mj-lt"/>
              <a:cs typeface="Arial"/>
            </a:endParaRPr>
          </a:p>
          <a:p>
            <a:pPr marL="0" indent="0" algn="just">
              <a:lnSpc>
                <a:spcPct val="120000"/>
              </a:lnSpc>
              <a:spcBef>
                <a:spcPts val="0"/>
              </a:spcBef>
              <a:buNone/>
            </a:pPr>
            <a:r>
              <a:rPr lang="fr-FR" sz="1900" dirty="0">
                <a:latin typeface="+mj-lt"/>
              </a:rPr>
              <a:t>L</a:t>
            </a:r>
            <a:r>
              <a:rPr lang="fr-FR" sz="1900" cap="none" dirty="0">
                <a:latin typeface="+mj-lt"/>
              </a:rPr>
              <a:t>a saisine d’un tribunal arbitral entraine un coût pour chacune des parties.</a:t>
            </a:r>
            <a:endParaRPr lang="fr-FR" sz="1900" cap="none" dirty="0">
              <a:latin typeface="+mj-lt"/>
              <a:cs typeface="Arial"/>
            </a:endParaRPr>
          </a:p>
          <a:p>
            <a:pPr marL="0" indent="0" algn="just">
              <a:lnSpc>
                <a:spcPct val="120000"/>
              </a:lnSpc>
              <a:spcBef>
                <a:spcPts val="0"/>
              </a:spcBef>
              <a:buNone/>
            </a:pPr>
            <a:r>
              <a:rPr lang="fr-FR" sz="1900" dirty="0">
                <a:latin typeface="+mj-lt"/>
              </a:rPr>
              <a:t>T</a:t>
            </a:r>
            <a:r>
              <a:rPr lang="fr-FR" sz="1900" cap="none" dirty="0">
                <a:latin typeface="+mj-lt"/>
              </a:rPr>
              <a:t>outefois, en comparant ce coût à 2 à 5 ans de procédure devant un tribunal étatique, il doit être relativisé, d’autant qu’un des arbitres peut être un expert.</a:t>
            </a:r>
          </a:p>
          <a:p>
            <a:pPr marL="0" indent="0" algn="just">
              <a:lnSpc>
                <a:spcPct val="120000"/>
              </a:lnSpc>
              <a:spcBef>
                <a:spcPts val="0"/>
              </a:spcBef>
              <a:buNone/>
            </a:pPr>
            <a:r>
              <a:rPr lang="fr-FR" sz="1900" cap="none" dirty="0">
                <a:latin typeface="+mj-lt"/>
                <a:cs typeface="Arial"/>
              </a:rPr>
              <a:t>Les parties peuvent également ne choisir qu'un arbitre et négocier les honoraires du ou des arbitres choisis dès lors qu'il ne s'agit pas d'un arbitrage institutionnel. </a:t>
            </a:r>
          </a:p>
          <a:p>
            <a:pPr marL="0" indent="0" algn="just">
              <a:lnSpc>
                <a:spcPct val="120000"/>
              </a:lnSpc>
              <a:spcBef>
                <a:spcPts val="0"/>
              </a:spcBef>
              <a:buNone/>
            </a:pPr>
            <a:endParaRPr lang="fr-FR" dirty="0">
              <a:latin typeface="+mj-lt"/>
            </a:endParaRPr>
          </a:p>
          <a:p>
            <a:pPr marL="0" indent="0" algn="just">
              <a:lnSpc>
                <a:spcPct val="120000"/>
              </a:lnSpc>
              <a:spcBef>
                <a:spcPts val="0"/>
              </a:spcBef>
              <a:buNone/>
            </a:pPr>
            <a:endParaRPr lang="fr-FR" b="1" dirty="0">
              <a:solidFill>
                <a:srgbClr val="233C8C"/>
              </a:solidFill>
              <a:latin typeface="+mj-lt"/>
              <a:cs typeface="Arial"/>
            </a:endParaRPr>
          </a:p>
          <a:p>
            <a:pPr marL="0" indent="0">
              <a:buNone/>
            </a:pPr>
            <a:endParaRPr lang="fr-FR" dirty="0">
              <a:latin typeface="+mj-lt"/>
            </a:endParaRPr>
          </a:p>
        </p:txBody>
      </p:sp>
    </p:spTree>
    <p:extLst>
      <p:ext uri="{BB962C8B-B14F-4D97-AF65-F5344CB8AC3E}">
        <p14:creationId xmlns:p14="http://schemas.microsoft.com/office/powerpoint/2010/main" val="174959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C8B85-FBC3-4CCD-951E-FB2D5745D14F}"/>
              </a:ext>
            </a:extLst>
          </p:cNvPr>
          <p:cNvSpPr>
            <a:spLocks noGrp="1"/>
          </p:cNvSpPr>
          <p:nvPr>
            <p:ph type="title"/>
          </p:nvPr>
        </p:nvSpPr>
        <p:spPr>
          <a:xfrm>
            <a:off x="716906" y="188640"/>
            <a:ext cx="8028000" cy="360000"/>
          </a:xfrm>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2"/>
                </a:solidFill>
                <a:effectLst/>
                <a:uLnTx/>
                <a:uFillTx/>
                <a:latin typeface="Arial"/>
                <a:ea typeface="+mn-ea"/>
                <a:cs typeface="+mn-cs"/>
              </a:rPr>
              <a:t>BAIL COMMERCIAL ET ARBITRAGE</a:t>
            </a:r>
            <a:endParaRPr kumimoji="0" lang="fr-FR" sz="1800" b="1"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3" name="Espace réservé du numéro de diapositive 2">
            <a:extLst>
              <a:ext uri="{FF2B5EF4-FFF2-40B4-BE49-F238E27FC236}">
                <a16:creationId xmlns:a16="http://schemas.microsoft.com/office/drawing/2014/main" id="{559BD2B3-7B42-4FA3-A682-374CD63D3113}"/>
              </a:ext>
            </a:extLst>
          </p:cNvPr>
          <p:cNvSpPr>
            <a:spLocks noGrp="1"/>
          </p:cNvSpPr>
          <p:nvPr>
            <p:ph type="sldNum" sz="quarter" idx="12"/>
          </p:nvPr>
        </p:nvSpPr>
        <p:spPr/>
        <p:txBody>
          <a:bodyPr/>
          <a:lstStyle/>
          <a:p>
            <a:r>
              <a:rPr lang="fr-FR">
                <a:latin typeface="+mj-lt"/>
              </a:rPr>
              <a:t>n° </a:t>
            </a:r>
            <a:fld id="{C447A031-B32D-4217-9A21-3960E1CED7C7}" type="slidenum">
              <a:rPr lang="fr-FR" smtClean="0">
                <a:latin typeface="+mj-lt"/>
              </a:rPr>
              <a:t>9</a:t>
            </a:fld>
            <a:endParaRPr lang="fr-FR">
              <a:latin typeface="+mj-lt"/>
            </a:endParaRPr>
          </a:p>
        </p:txBody>
      </p:sp>
      <p:sp>
        <p:nvSpPr>
          <p:cNvPr id="4" name="Espace réservé du texte 3">
            <a:extLst>
              <a:ext uri="{FF2B5EF4-FFF2-40B4-BE49-F238E27FC236}">
                <a16:creationId xmlns:a16="http://schemas.microsoft.com/office/drawing/2014/main" id="{9321BD73-E4DA-466B-9553-40B4F350DAEB}"/>
              </a:ext>
            </a:extLst>
          </p:cNvPr>
          <p:cNvSpPr>
            <a:spLocks noGrp="1"/>
          </p:cNvSpPr>
          <p:nvPr>
            <p:ph type="body" sz="quarter" idx="13"/>
          </p:nvPr>
        </p:nvSpPr>
        <p:spPr>
          <a:xfrm>
            <a:off x="722525" y="1061457"/>
            <a:ext cx="8057907" cy="4959831"/>
          </a:xfrm>
        </p:spPr>
        <p:txBody>
          <a:bodyPr>
            <a:normAutofit/>
          </a:bodyPr>
          <a:lstStyle/>
          <a:p>
            <a:pPr marL="271145" indent="-271145"/>
            <a:r>
              <a:rPr lang="fr-FR" dirty="0">
                <a:latin typeface="+mj-lt"/>
              </a:rPr>
              <a:t>III.	</a:t>
            </a:r>
            <a:r>
              <a:rPr lang="fr-FR" b="1" dirty="0">
                <a:latin typeface="+mj-lt"/>
              </a:rPr>
              <a:t>LES AVANTAGES</a:t>
            </a:r>
            <a:endParaRPr lang="fr-FR" dirty="0"/>
          </a:p>
          <a:p>
            <a:pPr marL="0" indent="0">
              <a:buNone/>
            </a:pPr>
            <a:endParaRPr lang="fr-FR" sz="1600" b="1" dirty="0">
              <a:latin typeface="+mj-lt"/>
              <a:cs typeface="Arial"/>
            </a:endParaRPr>
          </a:p>
          <a:p>
            <a:pPr marL="0" indent="0">
              <a:spcBef>
                <a:spcPts val="0"/>
              </a:spcBef>
              <a:buNone/>
            </a:pPr>
            <a:endParaRPr lang="fr-FR" dirty="0">
              <a:latin typeface="+mj-lt"/>
            </a:endParaRPr>
          </a:p>
          <a:p>
            <a:pPr marL="271145" indent="-271145" algn="just">
              <a:spcBef>
                <a:spcPts val="0"/>
              </a:spcBef>
              <a:buFont typeface="Wingdings" panose="05000000000000000000" pitchFamily="2" charset="2"/>
              <a:buChar char="q"/>
            </a:pPr>
            <a:r>
              <a:rPr lang="fr-FR" b="1" dirty="0">
                <a:latin typeface="+mj-lt"/>
              </a:rPr>
              <a:t>COMPETENCE DES ARBITRES</a:t>
            </a:r>
            <a:endParaRPr lang="fr-FR" b="1" dirty="0">
              <a:latin typeface="+mj-lt"/>
              <a:cs typeface="Arial"/>
            </a:endParaRPr>
          </a:p>
          <a:p>
            <a:pPr marL="271145" indent="-271145" algn="just">
              <a:spcBef>
                <a:spcPts val="0"/>
              </a:spcBef>
              <a:buFont typeface="Wingdings" panose="05000000000000000000" pitchFamily="2" charset="2"/>
              <a:buChar char="q"/>
            </a:pPr>
            <a:endParaRPr lang="fr-FR" dirty="0">
              <a:latin typeface="+mj-lt"/>
              <a:cs typeface="Arial"/>
            </a:endParaRPr>
          </a:p>
          <a:p>
            <a:pPr marL="0" indent="0" algn="just">
              <a:spcBef>
                <a:spcPts val="0"/>
              </a:spcBef>
              <a:buNone/>
            </a:pPr>
            <a:r>
              <a:rPr lang="fr-FR" cap="none" dirty="0">
                <a:latin typeface="+mj-lt"/>
              </a:rPr>
              <a:t>Un tribunal arbitral composé de juristes spécialisés et d’experts en immobilier, assure les parties d’une décision rendue par des professionnels spécialisés.</a:t>
            </a:r>
          </a:p>
          <a:p>
            <a:pPr marL="0" indent="0" algn="just">
              <a:spcBef>
                <a:spcPts val="0"/>
              </a:spcBef>
              <a:buNone/>
            </a:pPr>
            <a:endParaRPr lang="fr-FR" b="1" cap="none" dirty="0">
              <a:latin typeface="+mj-lt"/>
            </a:endParaRPr>
          </a:p>
          <a:p>
            <a:pPr marL="0" indent="0" algn="just">
              <a:spcBef>
                <a:spcPts val="0"/>
              </a:spcBef>
              <a:buNone/>
            </a:pPr>
            <a:endParaRPr lang="fr-FR" b="1" cap="none" dirty="0">
              <a:latin typeface="+mj-lt"/>
            </a:endParaRPr>
          </a:p>
          <a:p>
            <a:pPr marL="271145" indent="-271145" algn="just">
              <a:spcBef>
                <a:spcPts val="0"/>
              </a:spcBef>
              <a:buFont typeface="Wingdings" panose="05000000000000000000" pitchFamily="2" charset="2"/>
              <a:buChar char="q"/>
            </a:pPr>
            <a:r>
              <a:rPr lang="fr-FR" b="1" dirty="0">
                <a:latin typeface="+mj-lt"/>
              </a:rPr>
              <a:t>CARACTERE CONSENSUEL DE LA NORME APPLICABLE</a:t>
            </a:r>
            <a:endParaRPr lang="fr-FR" b="1" dirty="0">
              <a:latin typeface="+mj-lt"/>
              <a:cs typeface="Arial"/>
            </a:endParaRPr>
          </a:p>
          <a:p>
            <a:pPr marL="0" indent="0" algn="just">
              <a:buNone/>
            </a:pPr>
            <a:r>
              <a:rPr lang="fr-FR" cap="none" dirty="0">
                <a:solidFill>
                  <a:srgbClr val="233C8C"/>
                </a:solidFill>
                <a:latin typeface="+mj-lt"/>
              </a:rPr>
              <a:t>Selon l</a:t>
            </a:r>
            <a:r>
              <a:rPr lang="fr-FR" b="1" cap="none" dirty="0">
                <a:solidFill>
                  <a:srgbClr val="233C8C"/>
                </a:solidFill>
                <a:latin typeface="+mj-lt"/>
              </a:rPr>
              <a:t>’article 1478</a:t>
            </a:r>
            <a:r>
              <a:rPr lang="fr-FR" cap="none" dirty="0">
                <a:solidFill>
                  <a:srgbClr val="233C8C"/>
                </a:solidFill>
                <a:latin typeface="+mj-lt"/>
              </a:rPr>
              <a:t> du Code de procédure civile le tribunal arbitral tranche le litige :</a:t>
            </a:r>
          </a:p>
          <a:p>
            <a:pPr marL="271145" indent="-271145" algn="just">
              <a:buFont typeface="Wingdings" panose="05000000000000000000" pitchFamily="2" charset="2"/>
              <a:buChar char="ü"/>
            </a:pPr>
            <a:r>
              <a:rPr lang="fr-FR" cap="none" dirty="0">
                <a:solidFill>
                  <a:srgbClr val="233C8C"/>
                </a:solidFill>
                <a:latin typeface="+mj-lt"/>
              </a:rPr>
              <a:t>conformément aux </a:t>
            </a:r>
            <a:r>
              <a:rPr lang="fr-FR" b="1" cap="none" dirty="0">
                <a:solidFill>
                  <a:srgbClr val="233C8C"/>
                </a:solidFill>
                <a:latin typeface="+mj-lt"/>
              </a:rPr>
              <a:t>règles de droit</a:t>
            </a:r>
            <a:r>
              <a:rPr lang="fr-FR" cap="none" dirty="0">
                <a:solidFill>
                  <a:srgbClr val="233C8C"/>
                </a:solidFill>
                <a:latin typeface="+mj-lt"/>
              </a:rPr>
              <a:t> </a:t>
            </a:r>
            <a:r>
              <a:rPr lang="fr-FR" b="1" cap="none" dirty="0">
                <a:solidFill>
                  <a:srgbClr val="233C8C"/>
                </a:solidFill>
                <a:latin typeface="+mj-lt"/>
              </a:rPr>
              <a:t>français</a:t>
            </a:r>
            <a:r>
              <a:rPr lang="fr-FR" cap="none" dirty="0">
                <a:solidFill>
                  <a:srgbClr val="233C8C"/>
                </a:solidFill>
                <a:latin typeface="+mj-lt"/>
              </a:rPr>
              <a:t> ; ou </a:t>
            </a:r>
            <a:endParaRPr lang="fr-FR" cap="none" dirty="0">
              <a:solidFill>
                <a:srgbClr val="233C8C"/>
              </a:solidFill>
              <a:latin typeface="+mj-lt"/>
              <a:cs typeface="Arial"/>
            </a:endParaRPr>
          </a:p>
          <a:p>
            <a:pPr marL="271145" indent="-271145" algn="just">
              <a:buFont typeface="Wingdings" panose="05000000000000000000" pitchFamily="2" charset="2"/>
              <a:buChar char="ü"/>
            </a:pPr>
            <a:r>
              <a:rPr lang="fr-FR" cap="none" dirty="0">
                <a:solidFill>
                  <a:srgbClr val="233C8C"/>
                </a:solidFill>
                <a:latin typeface="+mj-lt"/>
              </a:rPr>
              <a:t>en </a:t>
            </a:r>
            <a:r>
              <a:rPr lang="fr-FR" b="1" cap="none" dirty="0">
                <a:solidFill>
                  <a:srgbClr val="233C8C"/>
                </a:solidFill>
                <a:latin typeface="+mj-lt"/>
              </a:rPr>
              <a:t>amiable composition</a:t>
            </a:r>
            <a:r>
              <a:rPr lang="fr-FR" cap="none" dirty="0">
                <a:solidFill>
                  <a:srgbClr val="233C8C"/>
                </a:solidFill>
                <a:latin typeface="+mj-lt"/>
              </a:rPr>
              <a:t>, si accord des parties en ce sens et dans le respect des règles de l’ordre public français.</a:t>
            </a:r>
            <a:endParaRPr lang="fr-FR" b="1" cap="none" dirty="0">
              <a:solidFill>
                <a:srgbClr val="233C8C"/>
              </a:solidFill>
              <a:latin typeface="+mj-lt"/>
              <a:cs typeface="Arial"/>
            </a:endParaRPr>
          </a:p>
          <a:p>
            <a:pPr marL="0" indent="0" algn="just">
              <a:spcBef>
                <a:spcPts val="0"/>
              </a:spcBef>
              <a:buNone/>
            </a:pPr>
            <a:endParaRPr lang="fr-FR" dirty="0">
              <a:latin typeface="+mj-lt"/>
            </a:endParaRPr>
          </a:p>
          <a:p>
            <a:pPr marL="0" indent="0" algn="just">
              <a:spcBef>
                <a:spcPts val="0"/>
              </a:spcBef>
              <a:buNone/>
            </a:pPr>
            <a:endParaRPr lang="fr-FR" dirty="0">
              <a:latin typeface="+mj-lt"/>
            </a:endParaRPr>
          </a:p>
          <a:p>
            <a:pPr marL="271145" indent="-271145" algn="just">
              <a:spcBef>
                <a:spcPts val="0"/>
              </a:spcBef>
              <a:buFont typeface="Wingdings" panose="05000000000000000000" pitchFamily="2" charset="2"/>
              <a:buChar char="q"/>
            </a:pPr>
            <a:r>
              <a:rPr lang="fr-FR" b="1" dirty="0">
                <a:latin typeface="+mj-lt"/>
              </a:rPr>
              <a:t>CONFIDENTIALITE DES DEBATS ET DE LA SENTENCE</a:t>
            </a:r>
            <a:endParaRPr lang="fr-FR" b="1" dirty="0">
              <a:latin typeface="+mj-lt"/>
              <a:cs typeface="Arial"/>
            </a:endParaRPr>
          </a:p>
          <a:p>
            <a:pPr marL="271145" indent="-271145" algn="just">
              <a:spcBef>
                <a:spcPts val="0"/>
              </a:spcBef>
              <a:buFont typeface="Wingdings" panose="05000000000000000000" pitchFamily="2" charset="2"/>
              <a:buChar char="q"/>
            </a:pPr>
            <a:endParaRPr lang="fr-FR" dirty="0">
              <a:latin typeface="+mj-lt"/>
              <a:cs typeface="Arial"/>
            </a:endParaRPr>
          </a:p>
          <a:p>
            <a:pPr marL="0" indent="0" algn="just">
              <a:spcBef>
                <a:spcPts val="0"/>
              </a:spcBef>
              <a:buNone/>
            </a:pPr>
            <a:r>
              <a:rPr lang="fr-FR" cap="none" dirty="0">
                <a:solidFill>
                  <a:srgbClr val="233C8C"/>
                </a:solidFill>
                <a:latin typeface="+mj-lt"/>
              </a:rPr>
              <a:t>A défaut de convention contraire, le principe est celui de confidentialité des échanges et de la sentence arbitrale.</a:t>
            </a:r>
          </a:p>
          <a:p>
            <a:pPr marL="0" indent="0">
              <a:buNone/>
            </a:pPr>
            <a:endParaRPr lang="fr-FR" dirty="0">
              <a:latin typeface="+mj-lt"/>
            </a:endParaRPr>
          </a:p>
        </p:txBody>
      </p:sp>
    </p:spTree>
    <p:extLst>
      <p:ext uri="{BB962C8B-B14F-4D97-AF65-F5344CB8AC3E}">
        <p14:creationId xmlns:p14="http://schemas.microsoft.com/office/powerpoint/2010/main" val="2099090067"/>
      </p:ext>
    </p:extLst>
  </p:cSld>
  <p:clrMapOvr>
    <a:masterClrMapping/>
  </p:clrMapOvr>
</p:sld>
</file>

<file path=ppt/theme/theme1.xml><?xml version="1.0" encoding="utf-8"?>
<a:theme xmlns:a="http://schemas.openxmlformats.org/drawingml/2006/main" name="3_JEANTET">
  <a:themeElements>
    <a:clrScheme name="JEANTET">
      <a:dk1>
        <a:sysClr val="windowText" lastClr="000000"/>
      </a:dk1>
      <a:lt1>
        <a:sysClr val="window" lastClr="FFFFFF"/>
      </a:lt1>
      <a:dk2>
        <a:srgbClr val="646464"/>
      </a:dk2>
      <a:lt2>
        <a:srgbClr val="EDEDED"/>
      </a:lt2>
      <a:accent1>
        <a:srgbClr val="55B9BE"/>
      </a:accent1>
      <a:accent2>
        <a:srgbClr val="233C8C"/>
      </a:accent2>
      <a:accent3>
        <a:srgbClr val="EB5F5F"/>
      </a:accent3>
      <a:accent4>
        <a:srgbClr val="646464"/>
      </a:accent4>
      <a:accent5>
        <a:srgbClr val="55B9BE"/>
      </a:accent5>
      <a:accent6>
        <a:srgbClr val="EDEDED"/>
      </a:accent6>
      <a:hlink>
        <a:srgbClr val="646464"/>
      </a:hlink>
      <a:folHlink>
        <a:srgbClr val="646464"/>
      </a:folHlink>
    </a:clrScheme>
    <a:fontScheme name="JEANTET-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 G E D ! 2 3 4 2 3 2 7 . 1 < / d o c u m e n t i d >  
     < s e n d e r i d > I K N O L L - T U D O R < / s e n d e r i d >  
     < s e n d e r e m a i l > I K N O L L - T U D O R @ J E A N T E T . O R G < / s e n d e r e m a i l >  
     < l a s t m o d i f i e d > 2 0 2 0 - 0 5 - 1 2 T 2 2 : 5 2 : 1 3 . 0 0 0 0 0 0 0 + 0 2 : 0 0 < / l a s t m o d i f i e d >  
     < d a t a b a s e > G E D < / d a t a b a s e >  
 < / p r o p e r t i e s > 
</file>

<file path=customXml/itemProps1.xml><?xml version="1.0" encoding="utf-8"?>
<ds:datastoreItem xmlns:ds="http://schemas.openxmlformats.org/officeDocument/2006/customXml" ds:itemID="{32C5E439-7465-4FB2-8037-AFB9E7D18D9C}">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otalTime>3514</TotalTime>
  <Words>1745</Words>
  <Application>Microsoft Office PowerPoint</Application>
  <PresentationFormat>Affichage à l'écran (4:3)</PresentationFormat>
  <Paragraphs>216</Paragraphs>
  <Slides>14</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Wingdings</vt:lpstr>
      <vt:lpstr>MontserratLight</vt:lpstr>
      <vt:lpstr>Arial</vt:lpstr>
      <vt:lpstr>Calibri</vt:lpstr>
      <vt:lpstr>Tahoma</vt:lpstr>
      <vt:lpstr>3_JEANTET</vt:lpstr>
      <vt:lpstr>Présentation PowerPoint</vt:lpstr>
      <vt:lpstr>BAIL COMMERCIAL ET ARBITRAGE  </vt:lpstr>
      <vt:lpstr>BAIL COMMERCIAL ET ARBITRAGE  </vt:lpstr>
      <vt:lpstr>BAIL COMMERCIAL ET ARBITRAGE</vt:lpstr>
      <vt:lpstr>BAIL COMMERCIAL ET ARBITRAGE</vt:lpstr>
      <vt:lpstr>BAIL COMMERCIAL ET ARBITRAGE</vt:lpstr>
      <vt:lpstr>BAIL COMMERCIAL ET ARBITRAGE</vt:lpstr>
      <vt:lpstr>BAIL COMMERCIAL ET ARBITRAGE</vt:lpstr>
      <vt:lpstr>BAIL COMMERCIAL ET ARBITRAGE</vt:lpstr>
      <vt:lpstr>BAIL COMMERCIAL ET ARBITRAGE</vt:lpstr>
      <vt:lpstr>BAIL COMMERCIAL ET ARBITRAGE</vt:lpstr>
      <vt:lpstr>BAIL COMMERCIAL ET ARBITRAGE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PPT</dc:title>
  <dc:creator>Tristan Cassagne</dc:creator>
  <cp:lastModifiedBy>Chaïma YAHIAOUI</cp:lastModifiedBy>
  <cp:revision>1479</cp:revision>
  <cp:lastPrinted>2018-06-27T16:45:58Z</cp:lastPrinted>
  <dcterms:created xsi:type="dcterms:W3CDTF">2018-06-13T19:46:08Z</dcterms:created>
  <dcterms:modified xsi:type="dcterms:W3CDTF">2020-11-19T14:46:42Z</dcterms:modified>
</cp:coreProperties>
</file>